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9"/>
  </p:notesMasterIdLst>
  <p:handoutMasterIdLst>
    <p:handoutMasterId r:id="rId70"/>
  </p:handoutMasterIdLst>
  <p:sldIdLst>
    <p:sldId id="258" r:id="rId2"/>
    <p:sldId id="456" r:id="rId3"/>
    <p:sldId id="525" r:id="rId4"/>
    <p:sldId id="515" r:id="rId5"/>
    <p:sldId id="524" r:id="rId6"/>
    <p:sldId id="533" r:id="rId7"/>
    <p:sldId id="534" r:id="rId8"/>
    <p:sldId id="513" r:id="rId9"/>
    <p:sldId id="517" r:id="rId10"/>
    <p:sldId id="477" r:id="rId11"/>
    <p:sldId id="479" r:id="rId12"/>
    <p:sldId id="586" r:id="rId13"/>
    <p:sldId id="583" r:id="rId14"/>
    <p:sldId id="584" r:id="rId15"/>
    <p:sldId id="585" r:id="rId16"/>
    <p:sldId id="481" r:id="rId17"/>
    <p:sldId id="545" r:id="rId18"/>
    <p:sldId id="546" r:id="rId19"/>
    <p:sldId id="547" r:id="rId20"/>
    <p:sldId id="548" r:id="rId21"/>
    <p:sldId id="549" r:id="rId22"/>
    <p:sldId id="482" r:id="rId23"/>
    <p:sldId id="587" r:id="rId24"/>
    <p:sldId id="589" r:id="rId25"/>
    <p:sldId id="592" r:id="rId26"/>
    <p:sldId id="590" r:id="rId27"/>
    <p:sldId id="591" r:id="rId28"/>
    <p:sldId id="526" r:id="rId29"/>
    <p:sldId id="527" r:id="rId30"/>
    <p:sldId id="528" r:id="rId31"/>
    <p:sldId id="529" r:id="rId32"/>
    <p:sldId id="530" r:id="rId33"/>
    <p:sldId id="531" r:id="rId34"/>
    <p:sldId id="553" r:id="rId35"/>
    <p:sldId id="593" r:id="rId36"/>
    <p:sldId id="485" r:id="rId37"/>
    <p:sldId id="491" r:id="rId38"/>
    <p:sldId id="594" r:id="rId39"/>
    <p:sldId id="595" r:id="rId40"/>
    <p:sldId id="596" r:id="rId41"/>
    <p:sldId id="597" r:id="rId42"/>
    <p:sldId id="598" r:id="rId43"/>
    <p:sldId id="508" r:id="rId44"/>
    <p:sldId id="523" r:id="rId45"/>
    <p:sldId id="599" r:id="rId46"/>
    <p:sldId id="538" r:id="rId47"/>
    <p:sldId id="568" r:id="rId48"/>
    <p:sldId id="569" r:id="rId49"/>
    <p:sldId id="570" r:id="rId50"/>
    <p:sldId id="572" r:id="rId51"/>
    <p:sldId id="600" r:id="rId52"/>
    <p:sldId id="601" r:id="rId53"/>
    <p:sldId id="602" r:id="rId54"/>
    <p:sldId id="571" r:id="rId55"/>
    <p:sldId id="575" r:id="rId56"/>
    <p:sldId id="576" r:id="rId57"/>
    <p:sldId id="603" r:id="rId58"/>
    <p:sldId id="604" r:id="rId59"/>
    <p:sldId id="577" r:id="rId60"/>
    <p:sldId id="578" r:id="rId61"/>
    <p:sldId id="535" r:id="rId62"/>
    <p:sldId id="536" r:id="rId63"/>
    <p:sldId id="579" r:id="rId64"/>
    <p:sldId id="580" r:id="rId65"/>
    <p:sldId id="567" r:id="rId66"/>
    <p:sldId id="581" r:id="rId67"/>
    <p:sldId id="265" r:id="rId68"/>
  </p:sldIdLst>
  <p:sldSz cx="9144000" cy="6858000" type="screen4x3"/>
  <p:notesSz cx="6858000" cy="9144000"/>
  <p:defaultTextStyle>
    <a:defPPr>
      <a:defRPr lang="ko-KR"/>
    </a:defPPr>
    <a:lvl1pPr algn="ctr" rtl="0" fontAlgn="ctr" latinLnBrk="1">
      <a:lnSpc>
        <a:spcPct val="80000"/>
      </a:lnSpc>
      <a:spcBef>
        <a:spcPct val="20000"/>
      </a:spcBef>
      <a:spcAft>
        <a:spcPct val="0"/>
      </a:spcAft>
      <a:defRPr kumimoji="1" sz="24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ctr" rtl="0" fontAlgn="ctr" latinLnBrk="1">
      <a:lnSpc>
        <a:spcPct val="80000"/>
      </a:lnSpc>
      <a:spcBef>
        <a:spcPct val="20000"/>
      </a:spcBef>
      <a:spcAft>
        <a:spcPct val="0"/>
      </a:spcAft>
      <a:defRPr kumimoji="1" sz="24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ctr" rtl="0" fontAlgn="ctr" latinLnBrk="1">
      <a:lnSpc>
        <a:spcPct val="80000"/>
      </a:lnSpc>
      <a:spcBef>
        <a:spcPct val="20000"/>
      </a:spcBef>
      <a:spcAft>
        <a:spcPct val="0"/>
      </a:spcAft>
      <a:defRPr kumimoji="1" sz="24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ctr" rtl="0" fontAlgn="ctr" latinLnBrk="1">
      <a:lnSpc>
        <a:spcPct val="80000"/>
      </a:lnSpc>
      <a:spcBef>
        <a:spcPct val="20000"/>
      </a:spcBef>
      <a:spcAft>
        <a:spcPct val="0"/>
      </a:spcAft>
      <a:defRPr kumimoji="1" sz="24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ctr" rtl="0" fontAlgn="ctr" latinLnBrk="1">
      <a:lnSpc>
        <a:spcPct val="80000"/>
      </a:lnSpc>
      <a:spcBef>
        <a:spcPct val="20000"/>
      </a:spcBef>
      <a:spcAft>
        <a:spcPct val="0"/>
      </a:spcAft>
      <a:defRPr kumimoji="1" sz="24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24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24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24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24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1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CCFFFF"/>
    <a:srgbClr val="0000FF"/>
    <a:srgbClr val="FF9999"/>
    <a:srgbClr val="FF0000"/>
    <a:srgbClr val="C0C0C0"/>
    <a:srgbClr val="FFFFFF"/>
    <a:srgbClr val="EAEAEA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406BFC-7F43-4D52-93BB-3FC81D412FDE}" v="33" dt="2023-01-31T14:32:17.3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87777" autoAdjust="0"/>
  </p:normalViewPr>
  <p:slideViewPr>
    <p:cSldViewPr>
      <p:cViewPr varScale="1">
        <p:scale>
          <a:sx n="114" d="100"/>
          <a:sy n="114" d="100"/>
        </p:scale>
        <p:origin x="1500" y="96"/>
      </p:cViewPr>
      <p:guideLst>
        <p:guide orient="horz" pos="4110"/>
        <p:guide pos="2880"/>
      </p:guideLst>
    </p:cSldViewPr>
  </p:slideViewPr>
  <p:outlineViewPr>
    <p:cViewPr>
      <p:scale>
        <a:sx n="33" d="100"/>
        <a:sy n="33" d="100"/>
      </p:scale>
      <p:origin x="246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12" d="100"/>
          <a:sy n="112" d="100"/>
        </p:scale>
        <p:origin x="-59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협건" userId="1e6e3539-6b85-4c48-a11c-8039a8a1009e" providerId="ADAL" clId="{E7406BFC-7F43-4D52-93BB-3FC81D412FDE}"/>
    <pc:docChg chg="undo custSel addSld delSld modSld">
      <pc:chgData name="이협건" userId="1e6e3539-6b85-4c48-a11c-8039a8a1009e" providerId="ADAL" clId="{E7406BFC-7F43-4D52-93BB-3FC81D412FDE}" dt="2023-01-31T15:25:11.463" v="605" actId="14100"/>
      <pc:docMkLst>
        <pc:docMk/>
      </pc:docMkLst>
      <pc:sldChg chg="addSp delSp modSp mod">
        <pc:chgData name="이협건" userId="1e6e3539-6b85-4c48-a11c-8039a8a1009e" providerId="ADAL" clId="{E7406BFC-7F43-4D52-93BB-3FC81D412FDE}" dt="2023-01-31T14:15:58.210" v="22" actId="14100"/>
        <pc:sldMkLst>
          <pc:docMk/>
          <pc:sldMk cId="2394925645" sldId="538"/>
        </pc:sldMkLst>
        <pc:spChg chg="mod">
          <ac:chgData name="이협건" userId="1e6e3539-6b85-4c48-a11c-8039a8a1009e" providerId="ADAL" clId="{E7406BFC-7F43-4D52-93BB-3FC81D412FDE}" dt="2023-01-31T14:15:07.876" v="17" actId="6549"/>
          <ac:spMkLst>
            <pc:docMk/>
            <pc:sldMk cId="2394925645" sldId="538"/>
            <ac:spMk id="2" creationId="{00000000-0000-0000-0000-000000000000}"/>
          </ac:spMkLst>
        </pc:spChg>
        <pc:picChg chg="add mod">
          <ac:chgData name="이협건" userId="1e6e3539-6b85-4c48-a11c-8039a8a1009e" providerId="ADAL" clId="{E7406BFC-7F43-4D52-93BB-3FC81D412FDE}" dt="2023-01-31T14:15:58.210" v="22" actId="14100"/>
          <ac:picMkLst>
            <pc:docMk/>
            <pc:sldMk cId="2394925645" sldId="538"/>
            <ac:picMk id="4" creationId="{50EEEDFD-1327-52A6-894D-2FBB3F6EFE83}"/>
          </ac:picMkLst>
        </pc:picChg>
        <pc:picChg chg="del">
          <ac:chgData name="이협건" userId="1e6e3539-6b85-4c48-a11c-8039a8a1009e" providerId="ADAL" clId="{E7406BFC-7F43-4D52-93BB-3FC81D412FDE}" dt="2023-01-31T14:15:49.091" v="18" actId="478"/>
          <ac:picMkLst>
            <pc:docMk/>
            <pc:sldMk cId="2394925645" sldId="538"/>
            <ac:picMk id="10" creationId="{61852455-66D9-0A8A-156E-1047D3AD58FC}"/>
          </ac:picMkLst>
        </pc:picChg>
      </pc:sldChg>
      <pc:sldChg chg="modSp mod">
        <pc:chgData name="이협건" userId="1e6e3539-6b85-4c48-a11c-8039a8a1009e" providerId="ADAL" clId="{E7406BFC-7F43-4D52-93BB-3FC81D412FDE}" dt="2023-01-31T14:16:09.640" v="26" actId="208"/>
        <pc:sldMkLst>
          <pc:docMk/>
          <pc:sldMk cId="944536451" sldId="568"/>
        </pc:sldMkLst>
        <pc:spChg chg="mod">
          <ac:chgData name="이협건" userId="1e6e3539-6b85-4c48-a11c-8039a8a1009e" providerId="ADAL" clId="{E7406BFC-7F43-4D52-93BB-3FC81D412FDE}" dt="2023-01-31T14:16:06.901" v="25" actId="20577"/>
          <ac:spMkLst>
            <pc:docMk/>
            <pc:sldMk cId="944536451" sldId="568"/>
            <ac:spMk id="2" creationId="{00000000-0000-0000-0000-000000000000}"/>
          </ac:spMkLst>
        </pc:spChg>
        <pc:picChg chg="mod">
          <ac:chgData name="이협건" userId="1e6e3539-6b85-4c48-a11c-8039a8a1009e" providerId="ADAL" clId="{E7406BFC-7F43-4D52-93BB-3FC81D412FDE}" dt="2023-01-31T14:16:09.640" v="26" actId="208"/>
          <ac:picMkLst>
            <pc:docMk/>
            <pc:sldMk cId="944536451" sldId="568"/>
            <ac:picMk id="4" creationId="{A6907E87-0C57-159E-2668-FCC28BF3D95F}"/>
          </ac:picMkLst>
        </pc:picChg>
      </pc:sldChg>
      <pc:sldChg chg="addSp delSp modSp mod">
        <pc:chgData name="이협건" userId="1e6e3539-6b85-4c48-a11c-8039a8a1009e" providerId="ADAL" clId="{E7406BFC-7F43-4D52-93BB-3FC81D412FDE}" dt="2023-01-31T14:18:19.570" v="47" actId="208"/>
        <pc:sldMkLst>
          <pc:docMk/>
          <pc:sldMk cId="38003354" sldId="569"/>
        </pc:sldMkLst>
        <pc:spChg chg="add mod">
          <ac:chgData name="이협건" userId="1e6e3539-6b85-4c48-a11c-8039a8a1009e" providerId="ADAL" clId="{E7406BFC-7F43-4D52-93BB-3FC81D412FDE}" dt="2023-01-31T14:17:56.300" v="42" actId="1035"/>
          <ac:spMkLst>
            <pc:docMk/>
            <pc:sldMk cId="38003354" sldId="569"/>
            <ac:spMk id="5" creationId="{8F0FF7C2-B44E-221E-2E90-0FB19C81288F}"/>
          </ac:spMkLst>
        </pc:spChg>
        <pc:spChg chg="add mod">
          <ac:chgData name="이협건" userId="1e6e3539-6b85-4c48-a11c-8039a8a1009e" providerId="ADAL" clId="{E7406BFC-7F43-4D52-93BB-3FC81D412FDE}" dt="2023-01-31T14:17:56.300" v="42" actId="1035"/>
          <ac:spMkLst>
            <pc:docMk/>
            <pc:sldMk cId="38003354" sldId="569"/>
            <ac:spMk id="6" creationId="{D932E6FE-75E5-C68F-F592-254447162CB2}"/>
          </ac:spMkLst>
        </pc:spChg>
        <pc:spChg chg="del">
          <ac:chgData name="이협건" userId="1e6e3539-6b85-4c48-a11c-8039a8a1009e" providerId="ADAL" clId="{E7406BFC-7F43-4D52-93BB-3FC81D412FDE}" dt="2023-01-31T14:17:52.254" v="29" actId="478"/>
          <ac:spMkLst>
            <pc:docMk/>
            <pc:sldMk cId="38003354" sldId="569"/>
            <ac:spMk id="15" creationId="{73AF8B93-8DB4-D37F-8638-2E5C0361B855}"/>
          </ac:spMkLst>
        </pc:spChg>
        <pc:spChg chg="del">
          <ac:chgData name="이협건" userId="1e6e3539-6b85-4c48-a11c-8039a8a1009e" providerId="ADAL" clId="{E7406BFC-7F43-4D52-93BB-3FC81D412FDE}" dt="2023-01-31T14:17:52.613" v="30" actId="478"/>
          <ac:spMkLst>
            <pc:docMk/>
            <pc:sldMk cId="38003354" sldId="569"/>
            <ac:spMk id="16" creationId="{E0848D36-BA83-981D-A93E-65850554D5CB}"/>
          </ac:spMkLst>
        </pc:spChg>
        <pc:picChg chg="add mod">
          <ac:chgData name="이협건" userId="1e6e3539-6b85-4c48-a11c-8039a8a1009e" providerId="ADAL" clId="{E7406BFC-7F43-4D52-93BB-3FC81D412FDE}" dt="2023-01-31T14:17:49.906" v="28"/>
          <ac:picMkLst>
            <pc:docMk/>
            <pc:sldMk cId="38003354" sldId="569"/>
            <ac:picMk id="3" creationId="{312C66EA-F502-61B9-4D5E-156A558DAE78}"/>
          </ac:picMkLst>
        </pc:picChg>
        <pc:picChg chg="del">
          <ac:chgData name="이협건" userId="1e6e3539-6b85-4c48-a11c-8039a8a1009e" providerId="ADAL" clId="{E7406BFC-7F43-4D52-93BB-3FC81D412FDE}" dt="2023-01-31T14:17:57.940" v="43" actId="478"/>
          <ac:picMkLst>
            <pc:docMk/>
            <pc:sldMk cId="38003354" sldId="569"/>
            <ac:picMk id="4" creationId="{AF946082-1F84-49E3-8B63-EA3D97732884}"/>
          </ac:picMkLst>
        </pc:picChg>
        <pc:picChg chg="add mod">
          <ac:chgData name="이협건" userId="1e6e3539-6b85-4c48-a11c-8039a8a1009e" providerId="ADAL" clId="{E7406BFC-7F43-4D52-93BB-3FC81D412FDE}" dt="2023-01-31T14:18:19.570" v="47" actId="208"/>
          <ac:picMkLst>
            <pc:docMk/>
            <pc:sldMk cId="38003354" sldId="569"/>
            <ac:picMk id="9" creationId="{999CC063-BEC8-395A-DA53-E07FF0A0FCF9}"/>
          </ac:picMkLst>
        </pc:picChg>
        <pc:picChg chg="del">
          <ac:chgData name="이협건" userId="1e6e3539-6b85-4c48-a11c-8039a8a1009e" providerId="ADAL" clId="{E7406BFC-7F43-4D52-93BB-3FC81D412FDE}" dt="2023-01-31T14:17:48.916" v="27" actId="478"/>
          <ac:picMkLst>
            <pc:docMk/>
            <pc:sldMk cId="38003354" sldId="569"/>
            <ac:picMk id="14" creationId="{1BD044A6-B3B4-1BF5-E314-C575394C38A6}"/>
          </ac:picMkLst>
        </pc:picChg>
      </pc:sldChg>
      <pc:sldChg chg="addSp delSp modSp mod">
        <pc:chgData name="이협건" userId="1e6e3539-6b85-4c48-a11c-8039a8a1009e" providerId="ADAL" clId="{E7406BFC-7F43-4D52-93BB-3FC81D412FDE}" dt="2023-01-31T14:19:08.856" v="60" actId="208"/>
        <pc:sldMkLst>
          <pc:docMk/>
          <pc:sldMk cId="3470038866" sldId="570"/>
        </pc:sldMkLst>
        <pc:spChg chg="add mod">
          <ac:chgData name="이협건" userId="1e6e3539-6b85-4c48-a11c-8039a8a1009e" providerId="ADAL" clId="{E7406BFC-7F43-4D52-93BB-3FC81D412FDE}" dt="2023-01-31T14:18:42.444" v="57" actId="1035"/>
          <ac:spMkLst>
            <pc:docMk/>
            <pc:sldMk cId="3470038866" sldId="570"/>
            <ac:spMk id="5" creationId="{F2ADD0DC-28B3-DE5E-0A94-031EF6987690}"/>
          </ac:spMkLst>
        </pc:spChg>
        <pc:spChg chg="add mod">
          <ac:chgData name="이협건" userId="1e6e3539-6b85-4c48-a11c-8039a8a1009e" providerId="ADAL" clId="{E7406BFC-7F43-4D52-93BB-3FC81D412FDE}" dt="2023-01-31T14:18:42.444" v="57" actId="1035"/>
          <ac:spMkLst>
            <pc:docMk/>
            <pc:sldMk cId="3470038866" sldId="570"/>
            <ac:spMk id="6" creationId="{0D396DF0-734B-7AA6-DCD7-515160BEA906}"/>
          </ac:spMkLst>
        </pc:spChg>
        <pc:spChg chg="add mod">
          <ac:chgData name="이협건" userId="1e6e3539-6b85-4c48-a11c-8039a8a1009e" providerId="ADAL" clId="{E7406BFC-7F43-4D52-93BB-3FC81D412FDE}" dt="2023-01-31T14:18:42.444" v="57" actId="1035"/>
          <ac:spMkLst>
            <pc:docMk/>
            <pc:sldMk cId="3470038866" sldId="570"/>
            <ac:spMk id="7" creationId="{631D0C65-41D0-13A0-F68A-2D004EA754F7}"/>
          </ac:spMkLst>
        </pc:spChg>
        <pc:spChg chg="add mod">
          <ac:chgData name="이협건" userId="1e6e3539-6b85-4c48-a11c-8039a8a1009e" providerId="ADAL" clId="{E7406BFC-7F43-4D52-93BB-3FC81D412FDE}" dt="2023-01-31T14:18:42.444" v="57" actId="1035"/>
          <ac:spMkLst>
            <pc:docMk/>
            <pc:sldMk cId="3470038866" sldId="570"/>
            <ac:spMk id="8" creationId="{5EA760DD-7B30-691E-2EF3-52730ECA5D97}"/>
          </ac:spMkLst>
        </pc:spChg>
        <pc:spChg chg="del">
          <ac:chgData name="이협건" userId="1e6e3539-6b85-4c48-a11c-8039a8a1009e" providerId="ADAL" clId="{E7406BFC-7F43-4D52-93BB-3FC81D412FDE}" dt="2023-01-31T14:18:38.108" v="49" actId="478"/>
          <ac:spMkLst>
            <pc:docMk/>
            <pc:sldMk cId="3470038866" sldId="570"/>
            <ac:spMk id="10" creationId="{160D6D81-9B67-C028-7F68-6B55C47AC22F}"/>
          </ac:spMkLst>
        </pc:spChg>
        <pc:spChg chg="del">
          <ac:chgData name="이협건" userId="1e6e3539-6b85-4c48-a11c-8039a8a1009e" providerId="ADAL" clId="{E7406BFC-7F43-4D52-93BB-3FC81D412FDE}" dt="2023-01-31T14:18:38.108" v="49" actId="478"/>
          <ac:spMkLst>
            <pc:docMk/>
            <pc:sldMk cId="3470038866" sldId="570"/>
            <ac:spMk id="11" creationId="{C8E630B2-5B94-7610-DAC3-7CC2626E1F3E}"/>
          </ac:spMkLst>
        </pc:spChg>
        <pc:spChg chg="del">
          <ac:chgData name="이협건" userId="1e6e3539-6b85-4c48-a11c-8039a8a1009e" providerId="ADAL" clId="{E7406BFC-7F43-4D52-93BB-3FC81D412FDE}" dt="2023-01-31T14:18:38.108" v="49" actId="478"/>
          <ac:spMkLst>
            <pc:docMk/>
            <pc:sldMk cId="3470038866" sldId="570"/>
            <ac:spMk id="12" creationId="{4C05377F-2501-D2AA-87A2-87CDD57D8F92}"/>
          </ac:spMkLst>
        </pc:spChg>
        <pc:spChg chg="del">
          <ac:chgData name="이협건" userId="1e6e3539-6b85-4c48-a11c-8039a8a1009e" providerId="ADAL" clId="{E7406BFC-7F43-4D52-93BB-3FC81D412FDE}" dt="2023-01-31T14:18:38.108" v="49" actId="478"/>
          <ac:spMkLst>
            <pc:docMk/>
            <pc:sldMk cId="3470038866" sldId="570"/>
            <ac:spMk id="13" creationId="{D9B5286D-AFE8-E832-39EE-5B56798792FD}"/>
          </ac:spMkLst>
        </pc:spChg>
        <pc:picChg chg="add mod">
          <ac:chgData name="이협건" userId="1e6e3539-6b85-4c48-a11c-8039a8a1009e" providerId="ADAL" clId="{E7406BFC-7F43-4D52-93BB-3FC81D412FDE}" dt="2023-01-31T14:18:38.353" v="50"/>
          <ac:picMkLst>
            <pc:docMk/>
            <pc:sldMk cId="3470038866" sldId="570"/>
            <ac:picMk id="3" creationId="{2BB37AE4-A274-3225-3E1A-1E71F42B3677}"/>
          </ac:picMkLst>
        </pc:picChg>
        <pc:picChg chg="del">
          <ac:chgData name="이협건" userId="1e6e3539-6b85-4c48-a11c-8039a8a1009e" providerId="ADAL" clId="{E7406BFC-7F43-4D52-93BB-3FC81D412FDE}" dt="2023-01-31T14:18:39.838" v="51" actId="478"/>
          <ac:picMkLst>
            <pc:docMk/>
            <pc:sldMk cId="3470038866" sldId="570"/>
            <ac:picMk id="4" creationId="{7B416E73-AA85-1490-0825-05AB88CE01D2}"/>
          </ac:picMkLst>
        </pc:picChg>
        <pc:picChg chg="del">
          <ac:chgData name="이협건" userId="1e6e3539-6b85-4c48-a11c-8039a8a1009e" providerId="ADAL" clId="{E7406BFC-7F43-4D52-93BB-3FC81D412FDE}" dt="2023-01-31T14:18:36.580" v="48" actId="478"/>
          <ac:picMkLst>
            <pc:docMk/>
            <pc:sldMk cId="3470038866" sldId="570"/>
            <ac:picMk id="9" creationId="{978B2A56-018C-FD0A-068F-F66908851BD7}"/>
          </ac:picMkLst>
        </pc:picChg>
        <pc:picChg chg="add mod">
          <ac:chgData name="이협건" userId="1e6e3539-6b85-4c48-a11c-8039a8a1009e" providerId="ADAL" clId="{E7406BFC-7F43-4D52-93BB-3FC81D412FDE}" dt="2023-01-31T14:19:08.856" v="60" actId="208"/>
          <ac:picMkLst>
            <pc:docMk/>
            <pc:sldMk cId="3470038866" sldId="570"/>
            <ac:picMk id="15" creationId="{1052EC32-BB85-7EBC-DEB7-442299D73910}"/>
          </ac:picMkLst>
        </pc:picChg>
      </pc:sldChg>
      <pc:sldChg chg="addSp delSp modSp mod">
        <pc:chgData name="이협건" userId="1e6e3539-6b85-4c48-a11c-8039a8a1009e" providerId="ADAL" clId="{E7406BFC-7F43-4D52-93BB-3FC81D412FDE}" dt="2023-01-31T14:22:54.939" v="210" actId="14100"/>
        <pc:sldMkLst>
          <pc:docMk/>
          <pc:sldMk cId="2922887467" sldId="571"/>
        </pc:sldMkLst>
        <pc:spChg chg="del">
          <ac:chgData name="이협건" userId="1e6e3539-6b85-4c48-a11c-8039a8a1009e" providerId="ADAL" clId="{E7406BFC-7F43-4D52-93BB-3FC81D412FDE}" dt="2023-01-31T14:22:30.108" v="204" actId="478"/>
          <ac:spMkLst>
            <pc:docMk/>
            <pc:sldMk cId="2922887467" sldId="571"/>
            <ac:spMk id="5" creationId="{4626E4C8-5060-B4F1-540A-1557BC3DFB24}"/>
          </ac:spMkLst>
        </pc:spChg>
        <pc:spChg chg="add mod">
          <ac:chgData name="이협건" userId="1e6e3539-6b85-4c48-a11c-8039a8a1009e" providerId="ADAL" clId="{E7406BFC-7F43-4D52-93BB-3FC81D412FDE}" dt="2023-01-31T14:22:31.129" v="205"/>
          <ac:spMkLst>
            <pc:docMk/>
            <pc:sldMk cId="2922887467" sldId="571"/>
            <ac:spMk id="7" creationId="{FA5A0C35-9C8B-3004-F1FB-AF757EB443C8}"/>
          </ac:spMkLst>
        </pc:spChg>
        <pc:spChg chg="del">
          <ac:chgData name="이협건" userId="1e6e3539-6b85-4c48-a11c-8039a8a1009e" providerId="ADAL" clId="{E7406BFC-7F43-4D52-93BB-3FC81D412FDE}" dt="2023-01-31T14:22:30.108" v="204" actId="478"/>
          <ac:spMkLst>
            <pc:docMk/>
            <pc:sldMk cId="2922887467" sldId="571"/>
            <ac:spMk id="8" creationId="{0D93C1D7-B46F-A41C-C47F-9ADA209B35F8}"/>
          </ac:spMkLst>
        </pc:spChg>
        <pc:spChg chg="add mod">
          <ac:chgData name="이협건" userId="1e6e3539-6b85-4c48-a11c-8039a8a1009e" providerId="ADAL" clId="{E7406BFC-7F43-4D52-93BB-3FC81D412FDE}" dt="2023-01-31T14:22:31.129" v="205"/>
          <ac:spMkLst>
            <pc:docMk/>
            <pc:sldMk cId="2922887467" sldId="571"/>
            <ac:spMk id="9" creationId="{ACDC0F71-6CEB-7179-45FB-FCA63F6D322F}"/>
          </ac:spMkLst>
        </pc:spChg>
        <pc:picChg chg="add mod">
          <ac:chgData name="이협건" userId="1e6e3539-6b85-4c48-a11c-8039a8a1009e" providerId="ADAL" clId="{E7406BFC-7F43-4D52-93BB-3FC81D412FDE}" dt="2023-01-31T14:22:31.129" v="205"/>
          <ac:picMkLst>
            <pc:docMk/>
            <pc:sldMk cId="2922887467" sldId="571"/>
            <ac:picMk id="3" creationId="{8F6989EF-EC1C-93D3-71AD-3AE4966F662C}"/>
          </ac:picMkLst>
        </pc:picChg>
        <pc:picChg chg="del">
          <ac:chgData name="이협건" userId="1e6e3539-6b85-4c48-a11c-8039a8a1009e" providerId="ADAL" clId="{E7406BFC-7F43-4D52-93BB-3FC81D412FDE}" dt="2023-01-31T14:22:29.348" v="203" actId="478"/>
          <ac:picMkLst>
            <pc:docMk/>
            <pc:sldMk cId="2922887467" sldId="571"/>
            <ac:picMk id="4" creationId="{158302AB-47A7-F2D1-397A-08CF42CCD6EE}"/>
          </ac:picMkLst>
        </pc:picChg>
        <pc:picChg chg="del">
          <ac:chgData name="이협건" userId="1e6e3539-6b85-4c48-a11c-8039a8a1009e" providerId="ADAL" clId="{E7406BFC-7F43-4D52-93BB-3FC81D412FDE}" dt="2023-01-31T14:22:32.702" v="206" actId="478"/>
          <ac:picMkLst>
            <pc:docMk/>
            <pc:sldMk cId="2922887467" sldId="571"/>
            <ac:picMk id="6" creationId="{1412A8E7-DC41-E435-F96D-A5F892EC3212}"/>
          </ac:picMkLst>
        </pc:picChg>
        <pc:picChg chg="add mod">
          <ac:chgData name="이협건" userId="1e6e3539-6b85-4c48-a11c-8039a8a1009e" providerId="ADAL" clId="{E7406BFC-7F43-4D52-93BB-3FC81D412FDE}" dt="2023-01-31T14:22:54.939" v="210" actId="14100"/>
          <ac:picMkLst>
            <pc:docMk/>
            <pc:sldMk cId="2922887467" sldId="571"/>
            <ac:picMk id="12" creationId="{BC6D3481-2366-8EA6-F676-612693CD8DE3}"/>
          </ac:picMkLst>
        </pc:picChg>
      </pc:sldChg>
      <pc:sldChg chg="addSp delSp modSp mod">
        <pc:chgData name="이협건" userId="1e6e3539-6b85-4c48-a11c-8039a8a1009e" providerId="ADAL" clId="{E7406BFC-7F43-4D52-93BB-3FC81D412FDE}" dt="2023-01-31T14:19:39.986" v="69"/>
        <pc:sldMkLst>
          <pc:docMk/>
          <pc:sldMk cId="2535094614" sldId="572"/>
        </pc:sldMkLst>
        <pc:spChg chg="del">
          <ac:chgData name="이협건" userId="1e6e3539-6b85-4c48-a11c-8039a8a1009e" providerId="ADAL" clId="{E7406BFC-7F43-4D52-93BB-3FC81D412FDE}" dt="2023-01-31T14:19:39.576" v="68" actId="21"/>
          <ac:spMkLst>
            <pc:docMk/>
            <pc:sldMk cId="2535094614" sldId="572"/>
            <ac:spMk id="8" creationId="{741DCEE8-FA26-D8F8-5FE0-2CC551AA9019}"/>
          </ac:spMkLst>
        </pc:spChg>
        <pc:spChg chg="add mod">
          <ac:chgData name="이협건" userId="1e6e3539-6b85-4c48-a11c-8039a8a1009e" providerId="ADAL" clId="{E7406BFC-7F43-4D52-93BB-3FC81D412FDE}" dt="2023-01-31T14:19:39.986" v="69"/>
          <ac:spMkLst>
            <pc:docMk/>
            <pc:sldMk cId="2535094614" sldId="572"/>
            <ac:spMk id="9" creationId="{909EB7D6-EFAD-DD95-D4B9-A1F8F481452A}"/>
          </ac:spMkLst>
        </pc:spChg>
        <pc:spChg chg="add mod">
          <ac:chgData name="이협건" userId="1e6e3539-6b85-4c48-a11c-8039a8a1009e" providerId="ADAL" clId="{E7406BFC-7F43-4D52-93BB-3FC81D412FDE}" dt="2023-01-31T14:19:39.986" v="69"/>
          <ac:spMkLst>
            <pc:docMk/>
            <pc:sldMk cId="2535094614" sldId="572"/>
            <ac:spMk id="10" creationId="{3ECB5F71-AF1C-AE44-047C-15A50DC37562}"/>
          </ac:spMkLst>
        </pc:spChg>
        <pc:spChg chg="add mod">
          <ac:chgData name="이협건" userId="1e6e3539-6b85-4c48-a11c-8039a8a1009e" providerId="ADAL" clId="{E7406BFC-7F43-4D52-93BB-3FC81D412FDE}" dt="2023-01-31T14:19:39.986" v="69"/>
          <ac:spMkLst>
            <pc:docMk/>
            <pc:sldMk cId="2535094614" sldId="572"/>
            <ac:spMk id="11" creationId="{B3CBC39E-2B05-EF80-D659-FB215157019F}"/>
          </ac:spMkLst>
        </pc:spChg>
        <pc:spChg chg="del">
          <ac:chgData name="이협건" userId="1e6e3539-6b85-4c48-a11c-8039a8a1009e" providerId="ADAL" clId="{E7406BFC-7F43-4D52-93BB-3FC81D412FDE}" dt="2023-01-31T14:19:39.576" v="68" actId="21"/>
          <ac:spMkLst>
            <pc:docMk/>
            <pc:sldMk cId="2535094614" sldId="572"/>
            <ac:spMk id="14" creationId="{C79D2802-EE0F-0CD4-5C39-122325BC5CBD}"/>
          </ac:spMkLst>
        </pc:spChg>
        <pc:spChg chg="del">
          <ac:chgData name="이협건" userId="1e6e3539-6b85-4c48-a11c-8039a8a1009e" providerId="ADAL" clId="{E7406BFC-7F43-4D52-93BB-3FC81D412FDE}" dt="2023-01-31T14:19:39.576" v="68" actId="21"/>
          <ac:spMkLst>
            <pc:docMk/>
            <pc:sldMk cId="2535094614" sldId="572"/>
            <ac:spMk id="15" creationId="{D82FDE03-358E-A026-6C08-E65578D130FE}"/>
          </ac:spMkLst>
        </pc:spChg>
        <pc:picChg chg="add mod">
          <ac:chgData name="이협건" userId="1e6e3539-6b85-4c48-a11c-8039a8a1009e" providerId="ADAL" clId="{E7406BFC-7F43-4D52-93BB-3FC81D412FDE}" dt="2023-01-31T14:19:37.105" v="67" actId="14100"/>
          <ac:picMkLst>
            <pc:docMk/>
            <pc:sldMk cId="2535094614" sldId="572"/>
            <ac:picMk id="4" creationId="{3458A1C5-640C-5238-9827-42AE28EBF8D1}"/>
          </ac:picMkLst>
        </pc:picChg>
        <pc:picChg chg="add del">
          <ac:chgData name="이협건" userId="1e6e3539-6b85-4c48-a11c-8039a8a1009e" providerId="ADAL" clId="{E7406BFC-7F43-4D52-93BB-3FC81D412FDE}" dt="2023-01-31T14:19:17.091" v="63" actId="478"/>
          <ac:picMkLst>
            <pc:docMk/>
            <pc:sldMk cId="2535094614" sldId="572"/>
            <ac:picMk id="5" creationId="{9E68E340-57CC-07A2-4664-61108623ED55}"/>
          </ac:picMkLst>
        </pc:picChg>
        <pc:picChg chg="add mod">
          <ac:chgData name="이협건" userId="1e6e3539-6b85-4c48-a11c-8039a8a1009e" providerId="ADAL" clId="{E7406BFC-7F43-4D52-93BB-3FC81D412FDE}" dt="2023-01-31T14:19:39.986" v="69"/>
          <ac:picMkLst>
            <pc:docMk/>
            <pc:sldMk cId="2535094614" sldId="572"/>
            <ac:picMk id="6" creationId="{6A146644-6615-51FF-649F-1A18ED49C5AF}"/>
          </ac:picMkLst>
        </pc:picChg>
        <pc:picChg chg="del">
          <ac:chgData name="이협건" userId="1e6e3539-6b85-4c48-a11c-8039a8a1009e" providerId="ADAL" clId="{E7406BFC-7F43-4D52-93BB-3FC81D412FDE}" dt="2023-01-31T14:19:39.576" v="68" actId="21"/>
          <ac:picMkLst>
            <pc:docMk/>
            <pc:sldMk cId="2535094614" sldId="572"/>
            <ac:picMk id="7" creationId="{D4F2F0BF-C657-9807-C245-683EBC60CC69}"/>
          </ac:picMkLst>
        </pc:picChg>
      </pc:sldChg>
      <pc:sldChg chg="modSp del mod">
        <pc:chgData name="이협건" userId="1e6e3539-6b85-4c48-a11c-8039a8a1009e" providerId="ADAL" clId="{E7406BFC-7F43-4D52-93BB-3FC81D412FDE}" dt="2023-01-31T14:21:47.847" v="144" actId="47"/>
        <pc:sldMkLst>
          <pc:docMk/>
          <pc:sldMk cId="637872984" sldId="573"/>
        </pc:sldMkLst>
        <pc:picChg chg="mod">
          <ac:chgData name="이협건" userId="1e6e3539-6b85-4c48-a11c-8039a8a1009e" providerId="ADAL" clId="{E7406BFC-7F43-4D52-93BB-3FC81D412FDE}" dt="2023-01-31T14:21:11.764" v="97" actId="1076"/>
          <ac:picMkLst>
            <pc:docMk/>
            <pc:sldMk cId="637872984" sldId="573"/>
            <ac:picMk id="4" creationId="{E960F5A9-45C9-BC8E-BB0A-6662FB34C71C}"/>
          </ac:picMkLst>
        </pc:picChg>
      </pc:sldChg>
      <pc:sldChg chg="del">
        <pc:chgData name="이협건" userId="1e6e3539-6b85-4c48-a11c-8039a8a1009e" providerId="ADAL" clId="{E7406BFC-7F43-4D52-93BB-3FC81D412FDE}" dt="2023-01-31T14:22:13.709" v="202" actId="47"/>
        <pc:sldMkLst>
          <pc:docMk/>
          <pc:sldMk cId="3206394625" sldId="574"/>
        </pc:sldMkLst>
      </pc:sldChg>
      <pc:sldChg chg="addSp delSp modSp mod">
        <pc:chgData name="이협건" userId="1e6e3539-6b85-4c48-a11c-8039a8a1009e" providerId="ADAL" clId="{E7406BFC-7F43-4D52-93BB-3FC81D412FDE}" dt="2023-01-31T15:25:11.463" v="605" actId="14100"/>
        <pc:sldMkLst>
          <pc:docMk/>
          <pc:sldMk cId="1561337702" sldId="575"/>
        </pc:sldMkLst>
        <pc:spChg chg="add mod">
          <ac:chgData name="이협건" userId="1e6e3539-6b85-4c48-a11c-8039a8a1009e" providerId="ADAL" clId="{E7406BFC-7F43-4D52-93BB-3FC81D412FDE}" dt="2023-01-31T14:23:39.723" v="228" actId="1036"/>
          <ac:spMkLst>
            <pc:docMk/>
            <pc:sldMk cId="1561337702" sldId="575"/>
            <ac:spMk id="6" creationId="{AFF15A22-E45F-AC78-107F-BA15F7157AEE}"/>
          </ac:spMkLst>
        </pc:spChg>
        <pc:spChg chg="add del mod">
          <ac:chgData name="이협건" userId="1e6e3539-6b85-4c48-a11c-8039a8a1009e" providerId="ADAL" clId="{E7406BFC-7F43-4D52-93BB-3FC81D412FDE}" dt="2023-01-31T14:24:19.638" v="248" actId="21"/>
          <ac:spMkLst>
            <pc:docMk/>
            <pc:sldMk cId="1561337702" sldId="575"/>
            <ac:spMk id="7" creationId="{4B83C66C-8767-A002-AF20-F7A35A7F69A6}"/>
          </ac:spMkLst>
        </pc:spChg>
        <pc:spChg chg="add del mod">
          <ac:chgData name="이협건" userId="1e6e3539-6b85-4c48-a11c-8039a8a1009e" providerId="ADAL" clId="{E7406BFC-7F43-4D52-93BB-3FC81D412FDE}" dt="2023-01-31T14:24:04.704" v="232" actId="21"/>
          <ac:spMkLst>
            <pc:docMk/>
            <pc:sldMk cId="1561337702" sldId="575"/>
            <ac:spMk id="8" creationId="{8FE5B0C0-FE68-ADB0-25ED-0E5885308710}"/>
          </ac:spMkLst>
        </pc:spChg>
        <pc:spChg chg="add mod">
          <ac:chgData name="이협건" userId="1e6e3539-6b85-4c48-a11c-8039a8a1009e" providerId="ADAL" clId="{E7406BFC-7F43-4D52-93BB-3FC81D412FDE}" dt="2023-01-31T15:25:11.463" v="605" actId="14100"/>
          <ac:spMkLst>
            <pc:docMk/>
            <pc:sldMk cId="1561337702" sldId="575"/>
            <ac:spMk id="9" creationId="{5DDD685A-8ACE-8863-3F04-1A7FA76432E0}"/>
          </ac:spMkLst>
        </pc:spChg>
        <pc:spChg chg="add mod">
          <ac:chgData name="이협건" userId="1e6e3539-6b85-4c48-a11c-8039a8a1009e" providerId="ADAL" clId="{E7406BFC-7F43-4D52-93BB-3FC81D412FDE}" dt="2023-01-31T14:23:34.455" v="224" actId="1076"/>
          <ac:spMkLst>
            <pc:docMk/>
            <pc:sldMk cId="1561337702" sldId="575"/>
            <ac:spMk id="11" creationId="{BEFA5EE9-A94A-D2F5-4CF1-62F3CEDBFBF2}"/>
          </ac:spMkLst>
        </pc:spChg>
        <pc:spChg chg="del">
          <ac:chgData name="이협건" userId="1e6e3539-6b85-4c48-a11c-8039a8a1009e" providerId="ADAL" clId="{E7406BFC-7F43-4D52-93BB-3FC81D412FDE}" dt="2023-01-31T14:23:17.560" v="216" actId="21"/>
          <ac:spMkLst>
            <pc:docMk/>
            <pc:sldMk cId="1561337702" sldId="575"/>
            <ac:spMk id="14" creationId="{E6529D84-DEE7-2FE3-AA18-7707707ED4E6}"/>
          </ac:spMkLst>
        </pc:spChg>
        <pc:spChg chg="del">
          <ac:chgData name="이협건" userId="1e6e3539-6b85-4c48-a11c-8039a8a1009e" providerId="ADAL" clId="{E7406BFC-7F43-4D52-93BB-3FC81D412FDE}" dt="2023-01-31T14:23:17.560" v="216" actId="21"/>
          <ac:spMkLst>
            <pc:docMk/>
            <pc:sldMk cId="1561337702" sldId="575"/>
            <ac:spMk id="15" creationId="{CE9231C4-AA29-9625-56A3-9B22046CEA6A}"/>
          </ac:spMkLst>
        </pc:spChg>
        <pc:spChg chg="del">
          <ac:chgData name="이협건" userId="1e6e3539-6b85-4c48-a11c-8039a8a1009e" providerId="ADAL" clId="{E7406BFC-7F43-4D52-93BB-3FC81D412FDE}" dt="2023-01-31T14:23:17.560" v="216" actId="21"/>
          <ac:spMkLst>
            <pc:docMk/>
            <pc:sldMk cId="1561337702" sldId="575"/>
            <ac:spMk id="16" creationId="{E8BEB36A-38A7-3334-55CD-AE78198DBCE8}"/>
          </ac:spMkLst>
        </pc:spChg>
        <pc:spChg chg="del">
          <ac:chgData name="이협건" userId="1e6e3539-6b85-4c48-a11c-8039a8a1009e" providerId="ADAL" clId="{E7406BFC-7F43-4D52-93BB-3FC81D412FDE}" dt="2023-01-31T14:23:17.560" v="216" actId="21"/>
          <ac:spMkLst>
            <pc:docMk/>
            <pc:sldMk cId="1561337702" sldId="575"/>
            <ac:spMk id="17" creationId="{6709A523-5274-036D-718C-B34A146F4E85}"/>
          </ac:spMkLst>
        </pc:spChg>
        <pc:spChg chg="del">
          <ac:chgData name="이협건" userId="1e6e3539-6b85-4c48-a11c-8039a8a1009e" providerId="ADAL" clId="{E7406BFC-7F43-4D52-93BB-3FC81D412FDE}" dt="2023-01-31T14:23:17.560" v="216" actId="21"/>
          <ac:spMkLst>
            <pc:docMk/>
            <pc:sldMk cId="1561337702" sldId="575"/>
            <ac:spMk id="18" creationId="{4ABA1DC4-D682-8D8A-A5EB-5C6DDE28C5A3}"/>
          </ac:spMkLst>
        </pc:spChg>
        <pc:spChg chg="add mod">
          <ac:chgData name="이협건" userId="1e6e3539-6b85-4c48-a11c-8039a8a1009e" providerId="ADAL" clId="{E7406BFC-7F43-4D52-93BB-3FC81D412FDE}" dt="2023-01-31T14:24:10.656" v="243" actId="14100"/>
          <ac:spMkLst>
            <pc:docMk/>
            <pc:sldMk cId="1561337702" sldId="575"/>
            <ac:spMk id="20" creationId="{EF9D3399-39BB-D636-B5E4-69C243540EFD}"/>
          </ac:spMkLst>
        </pc:spChg>
        <pc:spChg chg="add mod">
          <ac:chgData name="이협건" userId="1e6e3539-6b85-4c48-a11c-8039a8a1009e" providerId="ADAL" clId="{E7406BFC-7F43-4D52-93BB-3FC81D412FDE}" dt="2023-01-31T14:24:19.899" v="249"/>
          <ac:spMkLst>
            <pc:docMk/>
            <pc:sldMk cId="1561337702" sldId="575"/>
            <ac:spMk id="21" creationId="{0B64463D-0943-82A6-C3D9-3D55B691C8D7}"/>
          </ac:spMkLst>
        </pc:spChg>
        <pc:picChg chg="add del mod">
          <ac:chgData name="이협건" userId="1e6e3539-6b85-4c48-a11c-8039a8a1009e" providerId="ADAL" clId="{E7406BFC-7F43-4D52-93BB-3FC81D412FDE}" dt="2023-01-31T15:24:57.499" v="599" actId="478"/>
          <ac:picMkLst>
            <pc:docMk/>
            <pc:sldMk cId="1561337702" sldId="575"/>
            <ac:picMk id="4" creationId="{694AE969-997F-6035-605C-349648E6B78F}"/>
          </ac:picMkLst>
        </pc:picChg>
        <pc:picChg chg="add del mod">
          <ac:chgData name="이협건" userId="1e6e3539-6b85-4c48-a11c-8039a8a1009e" providerId="ADAL" clId="{E7406BFC-7F43-4D52-93BB-3FC81D412FDE}" dt="2023-01-31T14:23:36.683" v="225" actId="478"/>
          <ac:picMkLst>
            <pc:docMk/>
            <pc:sldMk cId="1561337702" sldId="575"/>
            <ac:picMk id="5" creationId="{1800BE4B-1D10-E099-F648-1E21197AFD3E}"/>
          </ac:picMkLst>
        </pc:picChg>
        <pc:picChg chg="add mod ord">
          <ac:chgData name="이협건" userId="1e6e3539-6b85-4c48-a11c-8039a8a1009e" providerId="ADAL" clId="{E7406BFC-7F43-4D52-93BB-3FC81D412FDE}" dt="2023-01-31T15:25:05.390" v="604" actId="167"/>
          <ac:picMkLst>
            <pc:docMk/>
            <pc:sldMk cId="1561337702" sldId="575"/>
            <ac:picMk id="5" creationId="{DE9026C6-D667-306D-37AD-0E8AD8444A7F}"/>
          </ac:picMkLst>
        </pc:picChg>
        <pc:picChg chg="del">
          <ac:chgData name="이협건" userId="1e6e3539-6b85-4c48-a11c-8039a8a1009e" providerId="ADAL" clId="{E7406BFC-7F43-4D52-93BB-3FC81D412FDE}" dt="2023-01-31T14:22:58.784" v="211" actId="478"/>
          <ac:picMkLst>
            <pc:docMk/>
            <pc:sldMk cId="1561337702" sldId="575"/>
            <ac:picMk id="10" creationId="{F029E299-3F34-950A-82E6-954940078518}"/>
          </ac:picMkLst>
        </pc:picChg>
        <pc:picChg chg="del">
          <ac:chgData name="이협건" userId="1e6e3539-6b85-4c48-a11c-8039a8a1009e" providerId="ADAL" clId="{E7406BFC-7F43-4D52-93BB-3FC81D412FDE}" dt="2023-01-31T14:23:17.560" v="216" actId="21"/>
          <ac:picMkLst>
            <pc:docMk/>
            <pc:sldMk cId="1561337702" sldId="575"/>
            <ac:picMk id="13" creationId="{ED85BB5A-39C4-C856-7B0A-F37E56D44552}"/>
          </ac:picMkLst>
        </pc:picChg>
        <pc:picChg chg="add mod">
          <ac:chgData name="이협건" userId="1e6e3539-6b85-4c48-a11c-8039a8a1009e" providerId="ADAL" clId="{E7406BFC-7F43-4D52-93BB-3FC81D412FDE}" dt="2023-01-31T14:24:02.027" v="231" actId="208"/>
          <ac:picMkLst>
            <pc:docMk/>
            <pc:sldMk cId="1561337702" sldId="575"/>
            <ac:picMk id="19" creationId="{25D0E24C-D075-8F44-4734-C37160449F4F}"/>
          </ac:picMkLst>
        </pc:picChg>
      </pc:sldChg>
      <pc:sldChg chg="addSp delSp modSp mod">
        <pc:chgData name="이협건" userId="1e6e3539-6b85-4c48-a11c-8039a8a1009e" providerId="ADAL" clId="{E7406BFC-7F43-4D52-93BB-3FC81D412FDE}" dt="2023-01-31T14:25:17.825" v="290" actId="14100"/>
        <pc:sldMkLst>
          <pc:docMk/>
          <pc:sldMk cId="2974261172" sldId="576"/>
        </pc:sldMkLst>
        <pc:spChg chg="mod">
          <ac:chgData name="이협건" userId="1e6e3539-6b85-4c48-a11c-8039a8a1009e" providerId="ADAL" clId="{E7406BFC-7F43-4D52-93BB-3FC81D412FDE}" dt="2023-01-31T14:24:44.220" v="278" actId="6549"/>
          <ac:spMkLst>
            <pc:docMk/>
            <pc:sldMk cId="2974261172" sldId="576"/>
            <ac:spMk id="2" creationId="{00000000-0000-0000-0000-000000000000}"/>
          </ac:spMkLst>
        </pc:spChg>
        <pc:spChg chg="del">
          <ac:chgData name="이협건" userId="1e6e3539-6b85-4c48-a11c-8039a8a1009e" providerId="ADAL" clId="{E7406BFC-7F43-4D52-93BB-3FC81D412FDE}" dt="2023-01-31T14:24:37.687" v="253" actId="21"/>
          <ac:spMkLst>
            <pc:docMk/>
            <pc:sldMk cId="2974261172" sldId="576"/>
            <ac:spMk id="5" creationId="{A453F761-4406-5E57-C33B-BD2032515161}"/>
          </ac:spMkLst>
        </pc:spChg>
        <pc:spChg chg="del">
          <ac:chgData name="이협건" userId="1e6e3539-6b85-4c48-a11c-8039a8a1009e" providerId="ADAL" clId="{E7406BFC-7F43-4D52-93BB-3FC81D412FDE}" dt="2023-01-31T14:24:47.044" v="280" actId="478"/>
          <ac:spMkLst>
            <pc:docMk/>
            <pc:sldMk cId="2974261172" sldId="576"/>
            <ac:spMk id="6" creationId="{3003952E-A326-5E96-580A-A54738246D6B}"/>
          </ac:spMkLst>
        </pc:spChg>
        <pc:spChg chg="add mod">
          <ac:chgData name="이협건" userId="1e6e3539-6b85-4c48-a11c-8039a8a1009e" providerId="ADAL" clId="{E7406BFC-7F43-4D52-93BB-3FC81D412FDE}" dt="2023-01-31T14:24:40.179" v="263" actId="1037"/>
          <ac:spMkLst>
            <pc:docMk/>
            <pc:sldMk cId="2974261172" sldId="576"/>
            <ac:spMk id="7" creationId="{D27D3FD5-7392-65AF-358B-7D068B9B9DF3}"/>
          </ac:spMkLst>
        </pc:spChg>
        <pc:spChg chg="add mod">
          <ac:chgData name="이협건" userId="1e6e3539-6b85-4c48-a11c-8039a8a1009e" providerId="ADAL" clId="{E7406BFC-7F43-4D52-93BB-3FC81D412FDE}" dt="2023-01-31T14:25:17.825" v="290" actId="14100"/>
          <ac:spMkLst>
            <pc:docMk/>
            <pc:sldMk cId="2974261172" sldId="576"/>
            <ac:spMk id="8" creationId="{E8DF4460-98AF-1A16-ABDD-434E17BB2E67}"/>
          </ac:spMkLst>
        </pc:spChg>
        <pc:spChg chg="del">
          <ac:chgData name="이협건" userId="1e6e3539-6b85-4c48-a11c-8039a8a1009e" providerId="ADAL" clId="{E7406BFC-7F43-4D52-93BB-3FC81D412FDE}" dt="2023-01-31T14:24:37.687" v="253" actId="21"/>
          <ac:spMkLst>
            <pc:docMk/>
            <pc:sldMk cId="2974261172" sldId="576"/>
            <ac:spMk id="16" creationId="{E8BEB36A-38A7-3334-55CD-AE78198DBCE8}"/>
          </ac:spMkLst>
        </pc:spChg>
        <pc:spChg chg="del">
          <ac:chgData name="이협건" userId="1e6e3539-6b85-4c48-a11c-8039a8a1009e" providerId="ADAL" clId="{E7406BFC-7F43-4D52-93BB-3FC81D412FDE}" dt="2023-01-31T14:24:47.044" v="280" actId="478"/>
          <ac:spMkLst>
            <pc:docMk/>
            <pc:sldMk cId="2974261172" sldId="576"/>
            <ac:spMk id="19" creationId="{C52E6916-621E-BB60-80E9-55005776784A}"/>
          </ac:spMkLst>
        </pc:spChg>
        <pc:picChg chg="add mod">
          <ac:chgData name="이협건" userId="1e6e3539-6b85-4c48-a11c-8039a8a1009e" providerId="ADAL" clId="{E7406BFC-7F43-4D52-93BB-3FC81D412FDE}" dt="2023-01-31T14:24:36.117" v="252" actId="1076"/>
          <ac:picMkLst>
            <pc:docMk/>
            <pc:sldMk cId="2974261172" sldId="576"/>
            <ac:picMk id="3" creationId="{B20E0132-07EC-B493-88D9-1CA205B6A8F3}"/>
          </ac:picMkLst>
        </pc:picChg>
        <pc:picChg chg="del">
          <ac:chgData name="이협건" userId="1e6e3539-6b85-4c48-a11c-8039a8a1009e" providerId="ADAL" clId="{E7406BFC-7F43-4D52-93BB-3FC81D412FDE}" dt="2023-01-31T14:24:45.598" v="279" actId="478"/>
          <ac:picMkLst>
            <pc:docMk/>
            <pc:sldMk cId="2974261172" sldId="576"/>
            <ac:picMk id="4" creationId="{F0971CFB-5893-A3AE-2393-7568B4D7C584}"/>
          </ac:picMkLst>
        </pc:picChg>
        <pc:picChg chg="add mod modCrop">
          <ac:chgData name="이협건" userId="1e6e3539-6b85-4c48-a11c-8039a8a1009e" providerId="ADAL" clId="{E7406BFC-7F43-4D52-93BB-3FC81D412FDE}" dt="2023-01-31T14:25:08.246" v="286" actId="208"/>
          <ac:picMkLst>
            <pc:docMk/>
            <pc:sldMk cId="2974261172" sldId="576"/>
            <ac:picMk id="10" creationId="{6B6238AF-3071-604F-63E7-386E579431E8}"/>
          </ac:picMkLst>
        </pc:picChg>
        <pc:picChg chg="del">
          <ac:chgData name="이협건" userId="1e6e3539-6b85-4c48-a11c-8039a8a1009e" providerId="ADAL" clId="{E7406BFC-7F43-4D52-93BB-3FC81D412FDE}" dt="2023-01-31T14:24:32.348" v="250" actId="478"/>
          <ac:picMkLst>
            <pc:docMk/>
            <pc:sldMk cId="2974261172" sldId="576"/>
            <ac:picMk id="13" creationId="{ED85BB5A-39C4-C856-7B0A-F37E56D44552}"/>
          </ac:picMkLst>
        </pc:picChg>
      </pc:sldChg>
      <pc:sldChg chg="addSp delSp modSp mod">
        <pc:chgData name="이협건" userId="1e6e3539-6b85-4c48-a11c-8039a8a1009e" providerId="ADAL" clId="{E7406BFC-7F43-4D52-93BB-3FC81D412FDE}" dt="2023-01-31T14:26:45.673" v="352" actId="1076"/>
        <pc:sldMkLst>
          <pc:docMk/>
          <pc:sldMk cId="3489765432" sldId="577"/>
        </pc:sldMkLst>
        <pc:spChg chg="add mod">
          <ac:chgData name="이협건" userId="1e6e3539-6b85-4c48-a11c-8039a8a1009e" providerId="ADAL" clId="{E7406BFC-7F43-4D52-93BB-3FC81D412FDE}" dt="2023-01-31T14:26:45.673" v="352" actId="1076"/>
          <ac:spMkLst>
            <pc:docMk/>
            <pc:sldMk cId="3489765432" sldId="577"/>
            <ac:spMk id="6" creationId="{4592C240-4A17-D27B-8115-2ED729C7A0C5}"/>
          </ac:spMkLst>
        </pc:spChg>
        <pc:spChg chg="del">
          <ac:chgData name="이협건" userId="1e6e3539-6b85-4c48-a11c-8039a8a1009e" providerId="ADAL" clId="{E7406BFC-7F43-4D52-93BB-3FC81D412FDE}" dt="2023-01-31T14:26:39.495" v="349" actId="478"/>
          <ac:spMkLst>
            <pc:docMk/>
            <pc:sldMk cId="3489765432" sldId="577"/>
            <ac:spMk id="9" creationId="{B5C677B8-DBD0-DD34-C571-D5FA322A6E76}"/>
          </ac:spMkLst>
        </pc:spChg>
        <pc:picChg chg="add mod">
          <ac:chgData name="이협건" userId="1e6e3539-6b85-4c48-a11c-8039a8a1009e" providerId="ADAL" clId="{E7406BFC-7F43-4D52-93BB-3FC81D412FDE}" dt="2023-01-31T14:26:37.571" v="348" actId="14100"/>
          <ac:picMkLst>
            <pc:docMk/>
            <pc:sldMk cId="3489765432" sldId="577"/>
            <ac:picMk id="4" creationId="{4B75B778-AB65-8C9C-7EC3-028170B89B50}"/>
          </ac:picMkLst>
        </pc:picChg>
        <pc:picChg chg="del">
          <ac:chgData name="이협건" userId="1e6e3539-6b85-4c48-a11c-8039a8a1009e" providerId="ADAL" clId="{E7406BFC-7F43-4D52-93BB-3FC81D412FDE}" dt="2023-01-31T14:26:29.596" v="345" actId="478"/>
          <ac:picMkLst>
            <pc:docMk/>
            <pc:sldMk cId="3489765432" sldId="577"/>
            <ac:picMk id="10" creationId="{61852455-66D9-0A8A-156E-1047D3AD58FC}"/>
          </ac:picMkLst>
        </pc:picChg>
      </pc:sldChg>
      <pc:sldChg chg="addSp delSp modSp mod">
        <pc:chgData name="이협건" userId="1e6e3539-6b85-4c48-a11c-8039a8a1009e" providerId="ADAL" clId="{E7406BFC-7F43-4D52-93BB-3FC81D412FDE}" dt="2023-01-31T14:28:35.435" v="448" actId="1076"/>
        <pc:sldMkLst>
          <pc:docMk/>
          <pc:sldMk cId="491846875" sldId="579"/>
        </pc:sldMkLst>
        <pc:spChg chg="mod">
          <ac:chgData name="이협건" userId="1e6e3539-6b85-4c48-a11c-8039a8a1009e" providerId="ADAL" clId="{E7406BFC-7F43-4D52-93BB-3FC81D412FDE}" dt="2023-01-31T14:27:49.716" v="385" actId="1076"/>
          <ac:spMkLst>
            <pc:docMk/>
            <pc:sldMk cId="491846875" sldId="579"/>
            <ac:spMk id="4" creationId="{00000000-0000-0000-0000-000000000000}"/>
          </ac:spMkLst>
        </pc:spChg>
        <pc:spChg chg="add del mod">
          <ac:chgData name="이협건" userId="1e6e3539-6b85-4c48-a11c-8039a8a1009e" providerId="ADAL" clId="{E7406BFC-7F43-4D52-93BB-3FC81D412FDE}" dt="2023-01-31T14:27:51.138" v="386" actId="21"/>
          <ac:spMkLst>
            <pc:docMk/>
            <pc:sldMk cId="491846875" sldId="579"/>
            <ac:spMk id="6" creationId="{BF4DF461-CC17-DD7C-5A2F-3EF3CA256F17}"/>
          </ac:spMkLst>
        </pc:spChg>
        <pc:spChg chg="add del mod">
          <ac:chgData name="이협건" userId="1e6e3539-6b85-4c48-a11c-8039a8a1009e" providerId="ADAL" clId="{E7406BFC-7F43-4D52-93BB-3FC81D412FDE}" dt="2023-01-31T14:27:51.138" v="386" actId="21"/>
          <ac:spMkLst>
            <pc:docMk/>
            <pc:sldMk cId="491846875" sldId="579"/>
            <ac:spMk id="7" creationId="{4E2E2986-890B-9E59-1696-4DEA9BFAD624}"/>
          </ac:spMkLst>
        </pc:spChg>
        <pc:spChg chg="del">
          <ac:chgData name="이협건" userId="1e6e3539-6b85-4c48-a11c-8039a8a1009e" providerId="ADAL" clId="{E7406BFC-7F43-4D52-93BB-3FC81D412FDE}" dt="2023-01-31T14:27:31.090" v="358" actId="21"/>
          <ac:spMkLst>
            <pc:docMk/>
            <pc:sldMk cId="491846875" sldId="579"/>
            <ac:spMk id="9" creationId="{7A01A450-3BDE-DBB4-9E4C-05F337F200CF}"/>
          </ac:spMkLst>
        </pc:spChg>
        <pc:spChg chg="del">
          <ac:chgData name="이협건" userId="1e6e3539-6b85-4c48-a11c-8039a8a1009e" providerId="ADAL" clId="{E7406BFC-7F43-4D52-93BB-3FC81D412FDE}" dt="2023-01-31T14:27:31.090" v="358" actId="21"/>
          <ac:spMkLst>
            <pc:docMk/>
            <pc:sldMk cId="491846875" sldId="579"/>
            <ac:spMk id="10" creationId="{A4256638-02EF-C0DC-EC82-C8ABFB024EF8}"/>
          </ac:spMkLst>
        </pc:spChg>
        <pc:spChg chg="add del mod">
          <ac:chgData name="이협건" userId="1e6e3539-6b85-4c48-a11c-8039a8a1009e" providerId="ADAL" clId="{E7406BFC-7F43-4D52-93BB-3FC81D412FDE}" dt="2023-01-31T14:28:26.383" v="423" actId="21"/>
          <ac:spMkLst>
            <pc:docMk/>
            <pc:sldMk cId="491846875" sldId="579"/>
            <ac:spMk id="11" creationId="{1607669E-1D16-28E1-ECBE-F174ED629D2A}"/>
          </ac:spMkLst>
        </pc:spChg>
        <pc:spChg chg="del">
          <ac:chgData name="이협건" userId="1e6e3539-6b85-4c48-a11c-8039a8a1009e" providerId="ADAL" clId="{E7406BFC-7F43-4D52-93BB-3FC81D412FDE}" dt="2023-01-31T14:27:31.090" v="358" actId="21"/>
          <ac:spMkLst>
            <pc:docMk/>
            <pc:sldMk cId="491846875" sldId="579"/>
            <ac:spMk id="13" creationId="{E26F47E5-DC39-3E0C-BA3D-35E84EC19246}"/>
          </ac:spMkLst>
        </pc:spChg>
        <pc:spChg chg="del">
          <ac:chgData name="이협건" userId="1e6e3539-6b85-4c48-a11c-8039a8a1009e" providerId="ADAL" clId="{E7406BFC-7F43-4D52-93BB-3FC81D412FDE}" dt="2023-01-31T14:27:31.090" v="358" actId="21"/>
          <ac:spMkLst>
            <pc:docMk/>
            <pc:sldMk cId="491846875" sldId="579"/>
            <ac:spMk id="14" creationId="{4E895540-A4BE-6E04-0B6F-25D48D70F19E}"/>
          </ac:spMkLst>
        </pc:spChg>
        <pc:spChg chg="add del mod">
          <ac:chgData name="이협건" userId="1e6e3539-6b85-4c48-a11c-8039a8a1009e" providerId="ADAL" clId="{E7406BFC-7F43-4D52-93BB-3FC81D412FDE}" dt="2023-01-31T14:28:26.383" v="423" actId="21"/>
          <ac:spMkLst>
            <pc:docMk/>
            <pc:sldMk cId="491846875" sldId="579"/>
            <ac:spMk id="15" creationId="{2AAF314B-F0C9-81E0-7F98-67A0E6355BF1}"/>
          </ac:spMkLst>
        </pc:spChg>
        <pc:spChg chg="add mod">
          <ac:chgData name="이협건" userId="1e6e3539-6b85-4c48-a11c-8039a8a1009e" providerId="ADAL" clId="{E7406BFC-7F43-4D52-93BB-3FC81D412FDE}" dt="2023-01-31T14:28:01.914" v="417" actId="14100"/>
          <ac:spMkLst>
            <pc:docMk/>
            <pc:sldMk cId="491846875" sldId="579"/>
            <ac:spMk id="18" creationId="{BCA3FB81-A1F3-FC73-E8E0-3DD58D63B2D4}"/>
          </ac:spMkLst>
        </pc:spChg>
        <pc:spChg chg="add mod">
          <ac:chgData name="이협건" userId="1e6e3539-6b85-4c48-a11c-8039a8a1009e" providerId="ADAL" clId="{E7406BFC-7F43-4D52-93BB-3FC81D412FDE}" dt="2023-01-31T14:28:03.161" v="418" actId="1076"/>
          <ac:spMkLst>
            <pc:docMk/>
            <pc:sldMk cId="491846875" sldId="579"/>
            <ac:spMk id="19" creationId="{D072F6C4-CB4A-CAE0-4855-B3CC534B769C}"/>
          </ac:spMkLst>
        </pc:spChg>
        <pc:spChg chg="add mod">
          <ac:chgData name="이협건" userId="1e6e3539-6b85-4c48-a11c-8039a8a1009e" providerId="ADAL" clId="{E7406BFC-7F43-4D52-93BB-3FC81D412FDE}" dt="2023-01-31T14:28:30.731" v="446" actId="1037"/>
          <ac:spMkLst>
            <pc:docMk/>
            <pc:sldMk cId="491846875" sldId="579"/>
            <ac:spMk id="22" creationId="{AB6A1AD7-42E2-B9BB-CAC8-1DDD1B210444}"/>
          </ac:spMkLst>
        </pc:spChg>
        <pc:spChg chg="add mod">
          <ac:chgData name="이협건" userId="1e6e3539-6b85-4c48-a11c-8039a8a1009e" providerId="ADAL" clId="{E7406BFC-7F43-4D52-93BB-3FC81D412FDE}" dt="2023-01-31T14:28:35.435" v="448" actId="1076"/>
          <ac:spMkLst>
            <pc:docMk/>
            <pc:sldMk cId="491846875" sldId="579"/>
            <ac:spMk id="23" creationId="{DA0DAD9E-D460-229B-0D5B-05EAD26E1967}"/>
          </ac:spMkLst>
        </pc:spChg>
        <pc:picChg chg="add del mod">
          <ac:chgData name="이협건" userId="1e6e3539-6b85-4c48-a11c-8039a8a1009e" providerId="ADAL" clId="{E7406BFC-7F43-4D52-93BB-3FC81D412FDE}" dt="2023-01-31T14:27:38.187" v="379" actId="478"/>
          <ac:picMkLst>
            <pc:docMk/>
            <pc:sldMk cId="491846875" sldId="579"/>
            <ac:picMk id="5" creationId="{B5DCF642-51B4-AA6A-58A4-CDA79E54B092}"/>
          </ac:picMkLst>
        </pc:picChg>
        <pc:picChg chg="del">
          <ac:chgData name="이협건" userId="1e6e3539-6b85-4c48-a11c-8039a8a1009e" providerId="ADAL" clId="{E7406BFC-7F43-4D52-93BB-3FC81D412FDE}" dt="2023-01-31T14:27:19.027" v="353" actId="478"/>
          <ac:picMkLst>
            <pc:docMk/>
            <pc:sldMk cId="491846875" sldId="579"/>
            <ac:picMk id="8" creationId="{E9D03076-4406-BAF4-D50B-3AAFE02BEE52}"/>
          </ac:picMkLst>
        </pc:picChg>
        <pc:picChg chg="del mod">
          <ac:chgData name="이협건" userId="1e6e3539-6b85-4c48-a11c-8039a8a1009e" providerId="ADAL" clId="{E7406BFC-7F43-4D52-93BB-3FC81D412FDE}" dt="2023-01-31T14:28:04.725" v="419" actId="478"/>
          <ac:picMkLst>
            <pc:docMk/>
            <pc:sldMk cId="491846875" sldId="579"/>
            <ac:picMk id="12" creationId="{21D09641-A25D-075E-EBDD-A980EC11C085}"/>
          </ac:picMkLst>
        </pc:picChg>
        <pc:picChg chg="add mod">
          <ac:chgData name="이협건" userId="1e6e3539-6b85-4c48-a11c-8039a8a1009e" providerId="ADAL" clId="{E7406BFC-7F43-4D52-93BB-3FC81D412FDE}" dt="2023-01-31T14:27:47.659" v="383" actId="208"/>
          <ac:picMkLst>
            <pc:docMk/>
            <pc:sldMk cId="491846875" sldId="579"/>
            <ac:picMk id="17" creationId="{87FE0490-49F1-987A-AE5E-A169EA7BA6C8}"/>
          </ac:picMkLst>
        </pc:picChg>
        <pc:picChg chg="add mod">
          <ac:chgData name="이협건" userId="1e6e3539-6b85-4c48-a11c-8039a8a1009e" providerId="ADAL" clId="{E7406BFC-7F43-4D52-93BB-3FC81D412FDE}" dt="2023-01-31T14:28:21.920" v="422" actId="208"/>
          <ac:picMkLst>
            <pc:docMk/>
            <pc:sldMk cId="491846875" sldId="579"/>
            <ac:picMk id="21" creationId="{958F5F09-FDFF-9BF7-ECED-D8C9BB293439}"/>
          </ac:picMkLst>
        </pc:picChg>
      </pc:sldChg>
      <pc:sldChg chg="addSp delSp modSp mod">
        <pc:chgData name="이협건" userId="1e6e3539-6b85-4c48-a11c-8039a8a1009e" providerId="ADAL" clId="{E7406BFC-7F43-4D52-93BB-3FC81D412FDE}" dt="2023-01-31T14:32:40.442" v="597" actId="207"/>
        <pc:sldMkLst>
          <pc:docMk/>
          <pc:sldMk cId="1805114479" sldId="580"/>
        </pc:sldMkLst>
        <pc:spChg chg="add del mod">
          <ac:chgData name="이협건" userId="1e6e3539-6b85-4c48-a11c-8039a8a1009e" providerId="ADAL" clId="{E7406BFC-7F43-4D52-93BB-3FC81D412FDE}" dt="2023-01-31T14:29:08.224" v="472" actId="478"/>
          <ac:spMkLst>
            <pc:docMk/>
            <pc:sldMk cId="1805114479" sldId="580"/>
            <ac:spMk id="6" creationId="{D0281723-4ABA-BAA0-5BA2-7734C409D103}"/>
          </ac:spMkLst>
        </pc:spChg>
        <pc:spChg chg="add mod">
          <ac:chgData name="이협건" userId="1e6e3539-6b85-4c48-a11c-8039a8a1009e" providerId="ADAL" clId="{E7406BFC-7F43-4D52-93BB-3FC81D412FDE}" dt="2023-01-31T14:29:04.709" v="471" actId="1036"/>
          <ac:spMkLst>
            <pc:docMk/>
            <pc:sldMk cId="1805114479" sldId="580"/>
            <ac:spMk id="7" creationId="{08DDBC90-136F-C47C-E602-ADB6D4BE3711}"/>
          </ac:spMkLst>
        </pc:spChg>
        <pc:spChg chg="add mod">
          <ac:chgData name="이협건" userId="1e6e3539-6b85-4c48-a11c-8039a8a1009e" providerId="ADAL" clId="{E7406BFC-7F43-4D52-93BB-3FC81D412FDE}" dt="2023-01-31T14:29:04.709" v="471" actId="1036"/>
          <ac:spMkLst>
            <pc:docMk/>
            <pc:sldMk cId="1805114479" sldId="580"/>
            <ac:spMk id="8" creationId="{B1EB207A-FC64-02FB-A1EB-DF811941C545}"/>
          </ac:spMkLst>
        </pc:spChg>
        <pc:spChg chg="add mod">
          <ac:chgData name="이협건" userId="1e6e3539-6b85-4c48-a11c-8039a8a1009e" providerId="ADAL" clId="{E7406BFC-7F43-4D52-93BB-3FC81D412FDE}" dt="2023-01-31T14:29:04.709" v="471" actId="1036"/>
          <ac:spMkLst>
            <pc:docMk/>
            <pc:sldMk cId="1805114479" sldId="580"/>
            <ac:spMk id="9" creationId="{D50FA250-190D-4C65-0F4F-4C7DFC989A44}"/>
          </ac:spMkLst>
        </pc:spChg>
        <pc:spChg chg="add del mod">
          <ac:chgData name="이협건" userId="1e6e3539-6b85-4c48-a11c-8039a8a1009e" providerId="ADAL" clId="{E7406BFC-7F43-4D52-93BB-3FC81D412FDE}" dt="2023-01-31T14:29:04.709" v="471" actId="1036"/>
          <ac:spMkLst>
            <pc:docMk/>
            <pc:sldMk cId="1805114479" sldId="580"/>
            <ac:spMk id="10" creationId="{049FA388-4076-6C3F-954D-42EC2BBE150E}"/>
          </ac:spMkLst>
        </pc:spChg>
        <pc:spChg chg="add mod">
          <ac:chgData name="이협건" userId="1e6e3539-6b85-4c48-a11c-8039a8a1009e" providerId="ADAL" clId="{E7406BFC-7F43-4D52-93BB-3FC81D412FDE}" dt="2023-01-31T14:31:57.587" v="515" actId="1038"/>
          <ac:spMkLst>
            <pc:docMk/>
            <pc:sldMk cId="1805114479" sldId="580"/>
            <ac:spMk id="14" creationId="{7CD7106B-EB13-0AA5-B4BB-02F1B89114C6}"/>
          </ac:spMkLst>
        </pc:spChg>
        <pc:spChg chg="add del mod">
          <ac:chgData name="이협건" userId="1e6e3539-6b85-4c48-a11c-8039a8a1009e" providerId="ADAL" clId="{E7406BFC-7F43-4D52-93BB-3FC81D412FDE}" dt="2023-01-31T14:29:08.549" v="473" actId="478"/>
          <ac:spMkLst>
            <pc:docMk/>
            <pc:sldMk cId="1805114479" sldId="580"/>
            <ac:spMk id="15" creationId="{B0C60A8B-185D-1137-C08A-33F065A1FD20}"/>
          </ac:spMkLst>
        </pc:spChg>
        <pc:spChg chg="del">
          <ac:chgData name="이협건" userId="1e6e3539-6b85-4c48-a11c-8039a8a1009e" providerId="ADAL" clId="{E7406BFC-7F43-4D52-93BB-3FC81D412FDE}" dt="2023-01-31T14:31:52.176" v="480" actId="21"/>
          <ac:spMkLst>
            <pc:docMk/>
            <pc:sldMk cId="1805114479" sldId="580"/>
            <ac:spMk id="16" creationId="{248D325B-DFB6-5AAD-77D9-39674ABAE172}"/>
          </ac:spMkLst>
        </pc:spChg>
        <pc:spChg chg="del">
          <ac:chgData name="이협건" userId="1e6e3539-6b85-4c48-a11c-8039a8a1009e" providerId="ADAL" clId="{E7406BFC-7F43-4D52-93BB-3FC81D412FDE}" dt="2023-01-31T14:31:52.176" v="480" actId="21"/>
          <ac:spMkLst>
            <pc:docMk/>
            <pc:sldMk cId="1805114479" sldId="580"/>
            <ac:spMk id="17" creationId="{3CE27931-3EA7-F042-4E24-6B35394A475E}"/>
          </ac:spMkLst>
        </pc:spChg>
        <pc:spChg chg="add mod">
          <ac:chgData name="이협건" userId="1e6e3539-6b85-4c48-a11c-8039a8a1009e" providerId="ADAL" clId="{E7406BFC-7F43-4D52-93BB-3FC81D412FDE}" dt="2023-01-31T14:32:17.307" v="593"/>
          <ac:spMkLst>
            <pc:docMk/>
            <pc:sldMk cId="1805114479" sldId="580"/>
            <ac:spMk id="18" creationId="{B6181CF0-55E2-F11C-1980-4D47CFD34133}"/>
          </ac:spMkLst>
        </pc:spChg>
        <pc:spChg chg="add mod">
          <ac:chgData name="이협건" userId="1e6e3539-6b85-4c48-a11c-8039a8a1009e" providerId="ADAL" clId="{E7406BFC-7F43-4D52-93BB-3FC81D412FDE}" dt="2023-01-31T14:32:31.587" v="595" actId="14100"/>
          <ac:spMkLst>
            <pc:docMk/>
            <pc:sldMk cId="1805114479" sldId="580"/>
            <ac:spMk id="19" creationId="{00F6E978-AD2E-320A-938F-90A308238375}"/>
          </ac:spMkLst>
        </pc:spChg>
        <pc:spChg chg="add mod">
          <ac:chgData name="이협건" userId="1e6e3539-6b85-4c48-a11c-8039a8a1009e" providerId="ADAL" clId="{E7406BFC-7F43-4D52-93BB-3FC81D412FDE}" dt="2023-01-31T14:32:40.442" v="597" actId="207"/>
          <ac:spMkLst>
            <pc:docMk/>
            <pc:sldMk cId="1805114479" sldId="580"/>
            <ac:spMk id="20" creationId="{4CF8585F-C482-0000-43A7-4BFA51800380}"/>
          </ac:spMkLst>
        </pc:spChg>
        <pc:picChg chg="add mod">
          <ac:chgData name="이협건" userId="1e6e3539-6b85-4c48-a11c-8039a8a1009e" providerId="ADAL" clId="{E7406BFC-7F43-4D52-93BB-3FC81D412FDE}" dt="2023-01-31T14:29:04.709" v="471" actId="1036"/>
          <ac:picMkLst>
            <pc:docMk/>
            <pc:sldMk cId="1805114479" sldId="580"/>
            <ac:picMk id="3" creationId="{32FF1769-1647-89E0-BBE6-6D0FE822D96B}"/>
          </ac:picMkLst>
        </pc:picChg>
        <pc:picChg chg="del">
          <ac:chgData name="이협건" userId="1e6e3539-6b85-4c48-a11c-8039a8a1009e" providerId="ADAL" clId="{E7406BFC-7F43-4D52-93BB-3FC81D412FDE}" dt="2023-01-31T14:28:39.459" v="449" actId="478"/>
          <ac:picMkLst>
            <pc:docMk/>
            <pc:sldMk cId="1805114479" sldId="580"/>
            <ac:picMk id="5" creationId="{AAFE8F7F-301A-05D6-99D8-DDF4AD46748F}"/>
          </ac:picMkLst>
        </pc:picChg>
        <pc:picChg chg="add del">
          <ac:chgData name="이협건" userId="1e6e3539-6b85-4c48-a11c-8039a8a1009e" providerId="ADAL" clId="{E7406BFC-7F43-4D52-93BB-3FC81D412FDE}" dt="2023-01-31T14:31:27.091" v="476" actId="478"/>
          <ac:picMkLst>
            <pc:docMk/>
            <pc:sldMk cId="1805114479" sldId="580"/>
            <ac:picMk id="11" creationId="{D86521D6-E633-7976-3538-07D924ED354E}"/>
          </ac:picMkLst>
        </pc:picChg>
        <pc:picChg chg="add mod">
          <ac:chgData name="이협건" userId="1e6e3539-6b85-4c48-a11c-8039a8a1009e" providerId="ADAL" clId="{E7406BFC-7F43-4D52-93BB-3FC81D412FDE}" dt="2023-01-31T14:31:49.687" v="479" actId="208"/>
          <ac:picMkLst>
            <pc:docMk/>
            <pc:sldMk cId="1805114479" sldId="580"/>
            <ac:picMk id="13" creationId="{36A14BDC-24CF-9526-30C1-DAD9E4547220}"/>
          </ac:picMkLst>
        </pc:picChg>
      </pc:sldChg>
      <pc:sldChg chg="del">
        <pc:chgData name="이협건" userId="1e6e3539-6b85-4c48-a11c-8039a8a1009e" providerId="ADAL" clId="{E7406BFC-7F43-4D52-93BB-3FC81D412FDE}" dt="2023-01-31T14:32:47.754" v="598" actId="47"/>
        <pc:sldMkLst>
          <pc:docMk/>
          <pc:sldMk cId="1749356318" sldId="582"/>
        </pc:sldMkLst>
      </pc:sldChg>
      <pc:sldChg chg="addSp delSp modSp add mod">
        <pc:chgData name="이협건" userId="1e6e3539-6b85-4c48-a11c-8039a8a1009e" providerId="ADAL" clId="{E7406BFC-7F43-4D52-93BB-3FC81D412FDE}" dt="2023-01-31T14:20:42.410" v="86" actId="1076"/>
        <pc:sldMkLst>
          <pc:docMk/>
          <pc:sldMk cId="972882347" sldId="600"/>
        </pc:sldMkLst>
        <pc:spChg chg="mod">
          <ac:chgData name="이협건" userId="1e6e3539-6b85-4c48-a11c-8039a8a1009e" providerId="ADAL" clId="{E7406BFC-7F43-4D52-93BB-3FC81D412FDE}" dt="2023-01-31T14:19:49.564" v="72" actId="20577"/>
          <ac:spMkLst>
            <pc:docMk/>
            <pc:sldMk cId="972882347" sldId="600"/>
            <ac:spMk id="2" creationId="{00000000-0000-0000-0000-000000000000}"/>
          </ac:spMkLst>
        </pc:spChg>
        <pc:spChg chg="add mod">
          <ac:chgData name="이협건" userId="1e6e3539-6b85-4c48-a11c-8039a8a1009e" providerId="ADAL" clId="{E7406BFC-7F43-4D52-93BB-3FC81D412FDE}" dt="2023-01-31T14:20:35.466" v="84" actId="14100"/>
          <ac:spMkLst>
            <pc:docMk/>
            <pc:sldMk cId="972882347" sldId="600"/>
            <ac:spMk id="7" creationId="{AB425811-B71E-DA51-187B-154388B8116E}"/>
          </ac:spMkLst>
        </pc:spChg>
        <pc:spChg chg="add mod">
          <ac:chgData name="이협건" userId="1e6e3539-6b85-4c48-a11c-8039a8a1009e" providerId="ADAL" clId="{E7406BFC-7F43-4D52-93BB-3FC81D412FDE}" dt="2023-01-31T14:20:42.410" v="86" actId="1076"/>
          <ac:spMkLst>
            <pc:docMk/>
            <pc:sldMk cId="972882347" sldId="600"/>
            <ac:spMk id="8" creationId="{A318AC29-F615-710B-62D3-701782BDA6DB}"/>
          </ac:spMkLst>
        </pc:spChg>
        <pc:spChg chg="del">
          <ac:chgData name="이협건" userId="1e6e3539-6b85-4c48-a11c-8039a8a1009e" providerId="ADAL" clId="{E7406BFC-7F43-4D52-93BB-3FC81D412FDE}" dt="2023-01-31T14:19:51.984" v="74" actId="478"/>
          <ac:spMkLst>
            <pc:docMk/>
            <pc:sldMk cId="972882347" sldId="600"/>
            <ac:spMk id="9" creationId="{909EB7D6-EFAD-DD95-D4B9-A1F8F481452A}"/>
          </ac:spMkLst>
        </pc:spChg>
        <pc:spChg chg="del">
          <ac:chgData name="이협건" userId="1e6e3539-6b85-4c48-a11c-8039a8a1009e" providerId="ADAL" clId="{E7406BFC-7F43-4D52-93BB-3FC81D412FDE}" dt="2023-01-31T14:19:51.984" v="74" actId="478"/>
          <ac:spMkLst>
            <pc:docMk/>
            <pc:sldMk cId="972882347" sldId="600"/>
            <ac:spMk id="10" creationId="{3ECB5F71-AF1C-AE44-047C-15A50DC37562}"/>
          </ac:spMkLst>
        </pc:spChg>
        <pc:spChg chg="del">
          <ac:chgData name="이협건" userId="1e6e3539-6b85-4c48-a11c-8039a8a1009e" providerId="ADAL" clId="{E7406BFC-7F43-4D52-93BB-3FC81D412FDE}" dt="2023-01-31T14:19:51.984" v="74" actId="478"/>
          <ac:spMkLst>
            <pc:docMk/>
            <pc:sldMk cId="972882347" sldId="600"/>
            <ac:spMk id="11" creationId="{B3CBC39E-2B05-EF80-D659-FB215157019F}"/>
          </ac:spMkLst>
        </pc:spChg>
        <pc:picChg chg="del">
          <ac:chgData name="이협건" userId="1e6e3539-6b85-4c48-a11c-8039a8a1009e" providerId="ADAL" clId="{E7406BFC-7F43-4D52-93BB-3FC81D412FDE}" dt="2023-01-31T14:19:51.075" v="73" actId="478"/>
          <ac:picMkLst>
            <pc:docMk/>
            <pc:sldMk cId="972882347" sldId="600"/>
            <ac:picMk id="4" creationId="{3458A1C5-640C-5238-9827-42AE28EBF8D1}"/>
          </ac:picMkLst>
        </pc:picChg>
        <pc:picChg chg="add mod">
          <ac:chgData name="이협건" userId="1e6e3539-6b85-4c48-a11c-8039a8a1009e" providerId="ADAL" clId="{E7406BFC-7F43-4D52-93BB-3FC81D412FDE}" dt="2023-01-31T14:20:21.407" v="80" actId="14100"/>
          <ac:picMkLst>
            <pc:docMk/>
            <pc:sldMk cId="972882347" sldId="600"/>
            <ac:picMk id="5" creationId="{BE97C31B-65B6-8E77-99D2-5ADDF0DF35D0}"/>
          </ac:picMkLst>
        </pc:picChg>
        <pc:picChg chg="del">
          <ac:chgData name="이협건" userId="1e6e3539-6b85-4c48-a11c-8039a8a1009e" providerId="ADAL" clId="{E7406BFC-7F43-4D52-93BB-3FC81D412FDE}" dt="2023-01-31T14:19:51.984" v="74" actId="478"/>
          <ac:picMkLst>
            <pc:docMk/>
            <pc:sldMk cId="972882347" sldId="600"/>
            <ac:picMk id="6" creationId="{6A146644-6615-51FF-649F-1A18ED49C5AF}"/>
          </ac:picMkLst>
        </pc:picChg>
      </pc:sldChg>
      <pc:sldChg chg="addSp delSp modSp add mod">
        <pc:chgData name="이협건" userId="1e6e3539-6b85-4c48-a11c-8039a8a1009e" providerId="ADAL" clId="{E7406BFC-7F43-4D52-93BB-3FC81D412FDE}" dt="2023-01-31T14:22:09.325" v="201" actId="20577"/>
        <pc:sldMkLst>
          <pc:docMk/>
          <pc:sldMk cId="1548445551" sldId="601"/>
        </pc:sldMkLst>
        <pc:spChg chg="mod">
          <ac:chgData name="이협건" userId="1e6e3539-6b85-4c48-a11c-8039a8a1009e" providerId="ADAL" clId="{E7406BFC-7F43-4D52-93BB-3FC81D412FDE}" dt="2023-01-31T14:20:52.029" v="89" actId="20577"/>
          <ac:spMkLst>
            <pc:docMk/>
            <pc:sldMk cId="1548445551" sldId="601"/>
            <ac:spMk id="2" creationId="{00000000-0000-0000-0000-000000000000}"/>
          </ac:spMkLst>
        </pc:spChg>
        <pc:spChg chg="add mod">
          <ac:chgData name="이협건" userId="1e6e3539-6b85-4c48-a11c-8039a8a1009e" providerId="ADAL" clId="{E7406BFC-7F43-4D52-93BB-3FC81D412FDE}" dt="2023-01-31T14:21:22.801" v="135" actId="14100"/>
          <ac:spMkLst>
            <pc:docMk/>
            <pc:sldMk cId="1548445551" sldId="601"/>
            <ac:spMk id="6" creationId="{3CA40728-80F0-A864-94FF-78B5385F7EC3}"/>
          </ac:spMkLst>
        </pc:spChg>
        <pc:spChg chg="del">
          <ac:chgData name="이협건" userId="1e6e3539-6b85-4c48-a11c-8039a8a1009e" providerId="ADAL" clId="{E7406BFC-7F43-4D52-93BB-3FC81D412FDE}" dt="2023-01-31T14:20:53.876" v="91" actId="478"/>
          <ac:spMkLst>
            <pc:docMk/>
            <pc:sldMk cId="1548445551" sldId="601"/>
            <ac:spMk id="7" creationId="{AB425811-B71E-DA51-187B-154388B8116E}"/>
          </ac:spMkLst>
        </pc:spChg>
        <pc:spChg chg="del">
          <ac:chgData name="이협건" userId="1e6e3539-6b85-4c48-a11c-8039a8a1009e" providerId="ADAL" clId="{E7406BFC-7F43-4D52-93BB-3FC81D412FDE}" dt="2023-01-31T14:20:53.876" v="91" actId="478"/>
          <ac:spMkLst>
            <pc:docMk/>
            <pc:sldMk cId="1548445551" sldId="601"/>
            <ac:spMk id="8" creationId="{A318AC29-F615-710B-62D3-701782BDA6DB}"/>
          </ac:spMkLst>
        </pc:spChg>
        <pc:spChg chg="add mod">
          <ac:chgData name="이협건" userId="1e6e3539-6b85-4c48-a11c-8039a8a1009e" providerId="ADAL" clId="{E7406BFC-7F43-4D52-93BB-3FC81D412FDE}" dt="2023-01-31T14:21:18.547" v="134" actId="1036"/>
          <ac:spMkLst>
            <pc:docMk/>
            <pc:sldMk cId="1548445551" sldId="601"/>
            <ac:spMk id="9" creationId="{4E63DC93-8B4C-8B4E-AABD-946E6B812CD6}"/>
          </ac:spMkLst>
        </pc:spChg>
        <pc:spChg chg="add mod">
          <ac:chgData name="이협건" userId="1e6e3539-6b85-4c48-a11c-8039a8a1009e" providerId="ADAL" clId="{E7406BFC-7F43-4D52-93BB-3FC81D412FDE}" dt="2023-01-31T14:22:06.112" v="200" actId="14100"/>
          <ac:spMkLst>
            <pc:docMk/>
            <pc:sldMk cId="1548445551" sldId="601"/>
            <ac:spMk id="10" creationId="{BB2E1FBB-AD96-1DF7-B3CD-E1D0D4B20AF0}"/>
          </ac:spMkLst>
        </pc:spChg>
        <pc:spChg chg="add mod">
          <ac:chgData name="이협건" userId="1e6e3539-6b85-4c48-a11c-8039a8a1009e" providerId="ADAL" clId="{E7406BFC-7F43-4D52-93BB-3FC81D412FDE}" dt="2023-01-31T14:22:09.325" v="201" actId="20577"/>
          <ac:spMkLst>
            <pc:docMk/>
            <pc:sldMk cId="1548445551" sldId="601"/>
            <ac:spMk id="11" creationId="{07F082EA-3D8D-1237-F816-7EBA154E88FB}"/>
          </ac:spMkLst>
        </pc:spChg>
        <pc:picChg chg="add mod">
          <ac:chgData name="이협건" userId="1e6e3539-6b85-4c48-a11c-8039a8a1009e" providerId="ADAL" clId="{E7406BFC-7F43-4D52-93BB-3FC81D412FDE}" dt="2023-01-31T14:21:08.063" v="95" actId="14100"/>
          <ac:picMkLst>
            <pc:docMk/>
            <pc:sldMk cId="1548445551" sldId="601"/>
            <ac:picMk id="4" creationId="{082DABFA-BC5D-FE5B-ED9C-6D6F2D2F805D}"/>
          </ac:picMkLst>
        </pc:picChg>
        <pc:picChg chg="del">
          <ac:chgData name="이협건" userId="1e6e3539-6b85-4c48-a11c-8039a8a1009e" providerId="ADAL" clId="{E7406BFC-7F43-4D52-93BB-3FC81D412FDE}" dt="2023-01-31T14:20:53.020" v="90" actId="478"/>
          <ac:picMkLst>
            <pc:docMk/>
            <pc:sldMk cId="1548445551" sldId="601"/>
            <ac:picMk id="5" creationId="{BE97C31B-65B6-8E77-99D2-5ADDF0DF35D0}"/>
          </ac:picMkLst>
        </pc:picChg>
      </pc:sldChg>
      <pc:sldChg chg="addSp delSp modSp add mod">
        <pc:chgData name="이협건" userId="1e6e3539-6b85-4c48-a11c-8039a8a1009e" providerId="ADAL" clId="{E7406BFC-7F43-4D52-93BB-3FC81D412FDE}" dt="2023-01-31T14:21:43.637" v="143" actId="14100"/>
        <pc:sldMkLst>
          <pc:docMk/>
          <pc:sldMk cId="465751461" sldId="602"/>
        </pc:sldMkLst>
        <pc:spChg chg="mod">
          <ac:chgData name="이협건" userId="1e6e3539-6b85-4c48-a11c-8039a8a1009e" providerId="ADAL" clId="{E7406BFC-7F43-4D52-93BB-3FC81D412FDE}" dt="2023-01-31T14:21:27.597" v="138" actId="20577"/>
          <ac:spMkLst>
            <pc:docMk/>
            <pc:sldMk cId="465751461" sldId="602"/>
            <ac:spMk id="2" creationId="{00000000-0000-0000-0000-000000000000}"/>
          </ac:spMkLst>
        </pc:spChg>
        <pc:spChg chg="del">
          <ac:chgData name="이협건" userId="1e6e3539-6b85-4c48-a11c-8039a8a1009e" providerId="ADAL" clId="{E7406BFC-7F43-4D52-93BB-3FC81D412FDE}" dt="2023-01-31T14:21:29.875" v="139" actId="478"/>
          <ac:spMkLst>
            <pc:docMk/>
            <pc:sldMk cId="465751461" sldId="602"/>
            <ac:spMk id="6" creationId="{3CA40728-80F0-A864-94FF-78B5385F7EC3}"/>
          </ac:spMkLst>
        </pc:spChg>
        <pc:spChg chg="del">
          <ac:chgData name="이협건" userId="1e6e3539-6b85-4c48-a11c-8039a8a1009e" providerId="ADAL" clId="{E7406BFC-7F43-4D52-93BB-3FC81D412FDE}" dt="2023-01-31T14:21:29.875" v="139" actId="478"/>
          <ac:spMkLst>
            <pc:docMk/>
            <pc:sldMk cId="465751461" sldId="602"/>
            <ac:spMk id="9" creationId="{4E63DC93-8B4C-8B4E-AABD-946E6B812CD6}"/>
          </ac:spMkLst>
        </pc:spChg>
        <pc:picChg chg="del">
          <ac:chgData name="이협건" userId="1e6e3539-6b85-4c48-a11c-8039a8a1009e" providerId="ADAL" clId="{E7406BFC-7F43-4D52-93BB-3FC81D412FDE}" dt="2023-01-31T14:21:29.875" v="139" actId="478"/>
          <ac:picMkLst>
            <pc:docMk/>
            <pc:sldMk cId="465751461" sldId="602"/>
            <ac:picMk id="4" creationId="{082DABFA-BC5D-FE5B-ED9C-6D6F2D2F805D}"/>
          </ac:picMkLst>
        </pc:picChg>
        <pc:picChg chg="add mod">
          <ac:chgData name="이협건" userId="1e6e3539-6b85-4c48-a11c-8039a8a1009e" providerId="ADAL" clId="{E7406BFC-7F43-4D52-93BB-3FC81D412FDE}" dt="2023-01-31T14:21:43.637" v="143" actId="14100"/>
          <ac:picMkLst>
            <pc:docMk/>
            <pc:sldMk cId="465751461" sldId="602"/>
            <ac:picMk id="5" creationId="{27DF0AE8-4153-1E11-BACD-EC9318927683}"/>
          </ac:picMkLst>
        </pc:picChg>
      </pc:sldChg>
      <pc:sldChg chg="addSp delSp modSp add mod">
        <pc:chgData name="이협건" userId="1e6e3539-6b85-4c48-a11c-8039a8a1009e" providerId="ADAL" clId="{E7406BFC-7F43-4D52-93BB-3FC81D412FDE}" dt="2023-01-31T14:25:56.807" v="335" actId="14100"/>
        <pc:sldMkLst>
          <pc:docMk/>
          <pc:sldMk cId="2157880128" sldId="603"/>
        </pc:sldMkLst>
        <pc:spChg chg="mod">
          <ac:chgData name="이협건" userId="1e6e3539-6b85-4c48-a11c-8039a8a1009e" providerId="ADAL" clId="{E7406BFC-7F43-4D52-93BB-3FC81D412FDE}" dt="2023-01-31T14:25:30.260" v="328" actId="20577"/>
          <ac:spMkLst>
            <pc:docMk/>
            <pc:sldMk cId="2157880128" sldId="603"/>
            <ac:spMk id="2" creationId="{00000000-0000-0000-0000-000000000000}"/>
          </ac:spMkLst>
        </pc:spChg>
        <pc:spChg chg="del">
          <ac:chgData name="이협건" userId="1e6e3539-6b85-4c48-a11c-8039a8a1009e" providerId="ADAL" clId="{E7406BFC-7F43-4D52-93BB-3FC81D412FDE}" dt="2023-01-31T14:25:33.843" v="331" actId="478"/>
          <ac:spMkLst>
            <pc:docMk/>
            <pc:sldMk cId="2157880128" sldId="603"/>
            <ac:spMk id="7" creationId="{D27D3FD5-7392-65AF-358B-7D068B9B9DF3}"/>
          </ac:spMkLst>
        </pc:spChg>
        <pc:spChg chg="del">
          <ac:chgData name="이협건" userId="1e6e3539-6b85-4c48-a11c-8039a8a1009e" providerId="ADAL" clId="{E7406BFC-7F43-4D52-93BB-3FC81D412FDE}" dt="2023-01-31T14:25:33.843" v="331" actId="478"/>
          <ac:spMkLst>
            <pc:docMk/>
            <pc:sldMk cId="2157880128" sldId="603"/>
            <ac:spMk id="8" creationId="{E8DF4460-98AF-1A16-ABDD-434E17BB2E67}"/>
          </ac:spMkLst>
        </pc:spChg>
        <pc:picChg chg="del">
          <ac:chgData name="이협건" userId="1e6e3539-6b85-4c48-a11c-8039a8a1009e" providerId="ADAL" clId="{E7406BFC-7F43-4D52-93BB-3FC81D412FDE}" dt="2023-01-31T14:25:33.099" v="330" actId="478"/>
          <ac:picMkLst>
            <pc:docMk/>
            <pc:sldMk cId="2157880128" sldId="603"/>
            <ac:picMk id="3" creationId="{B20E0132-07EC-B493-88D9-1CA205B6A8F3}"/>
          </ac:picMkLst>
        </pc:picChg>
        <pc:picChg chg="add mod">
          <ac:chgData name="이협건" userId="1e6e3539-6b85-4c48-a11c-8039a8a1009e" providerId="ADAL" clId="{E7406BFC-7F43-4D52-93BB-3FC81D412FDE}" dt="2023-01-31T14:25:56.807" v="335" actId="14100"/>
          <ac:picMkLst>
            <pc:docMk/>
            <pc:sldMk cId="2157880128" sldId="603"/>
            <ac:picMk id="5" creationId="{EB10E12E-1DBC-965C-C6D2-B3E1E9B8D333}"/>
          </ac:picMkLst>
        </pc:picChg>
        <pc:picChg chg="del">
          <ac:chgData name="이협건" userId="1e6e3539-6b85-4c48-a11c-8039a8a1009e" providerId="ADAL" clId="{E7406BFC-7F43-4D52-93BB-3FC81D412FDE}" dt="2023-01-31T14:25:32.411" v="329" actId="478"/>
          <ac:picMkLst>
            <pc:docMk/>
            <pc:sldMk cId="2157880128" sldId="603"/>
            <ac:picMk id="10" creationId="{6B6238AF-3071-604F-63E7-386E579431E8}"/>
          </ac:picMkLst>
        </pc:picChg>
      </pc:sldChg>
      <pc:sldChg chg="addSp delSp modSp add mod">
        <pc:chgData name="이협건" userId="1e6e3539-6b85-4c48-a11c-8039a8a1009e" providerId="ADAL" clId="{E7406BFC-7F43-4D52-93BB-3FC81D412FDE}" dt="2023-01-31T14:26:26.885" v="344" actId="208"/>
        <pc:sldMkLst>
          <pc:docMk/>
          <pc:sldMk cId="2485449515" sldId="604"/>
        </pc:sldMkLst>
        <pc:spChg chg="mod">
          <ac:chgData name="이협건" userId="1e6e3539-6b85-4c48-a11c-8039a8a1009e" providerId="ADAL" clId="{E7406BFC-7F43-4D52-93BB-3FC81D412FDE}" dt="2023-01-31T14:26:01.158" v="338" actId="20577"/>
          <ac:spMkLst>
            <pc:docMk/>
            <pc:sldMk cId="2485449515" sldId="604"/>
            <ac:spMk id="2" creationId="{00000000-0000-0000-0000-000000000000}"/>
          </ac:spMkLst>
        </pc:spChg>
        <pc:picChg chg="add mod">
          <ac:chgData name="이협건" userId="1e6e3539-6b85-4c48-a11c-8039a8a1009e" providerId="ADAL" clId="{E7406BFC-7F43-4D52-93BB-3FC81D412FDE}" dt="2023-01-31T14:26:26.885" v="344" actId="208"/>
          <ac:picMkLst>
            <pc:docMk/>
            <pc:sldMk cId="2485449515" sldId="604"/>
            <ac:picMk id="4" creationId="{103F9510-BC81-24E3-E70E-6F6BB7349A48}"/>
          </ac:picMkLst>
        </pc:picChg>
        <pc:picChg chg="del">
          <ac:chgData name="이협건" userId="1e6e3539-6b85-4c48-a11c-8039a8a1009e" providerId="ADAL" clId="{E7406BFC-7F43-4D52-93BB-3FC81D412FDE}" dt="2023-01-31T14:26:02.587" v="339" actId="478"/>
          <ac:picMkLst>
            <pc:docMk/>
            <pc:sldMk cId="2485449515" sldId="604"/>
            <ac:picMk id="5" creationId="{EB10E12E-1DBC-965C-C6D2-B3E1E9B8D33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E003EA69-A402-4193-9946-A8002E94EA30}" type="datetimeFigureOut">
              <a:rPr lang="ko-KR" altLang="en-US"/>
              <a:pPr>
                <a:defRPr/>
              </a:pPr>
              <a:t>2023-02-01</a:t>
            </a:fld>
            <a:endParaRPr lang="en-US" altLang="ko-KR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8F730876-E40E-4C73-8070-4544A136488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332067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B3E88B48-5130-40AC-9493-0E9C02FED286}" type="datetimeFigureOut">
              <a:rPr lang="ko-KR" altLang="en-US"/>
              <a:pPr>
                <a:defRPr/>
              </a:pPr>
              <a:t>2023-01-31</a:t>
            </a:fld>
            <a:endParaRPr lang="en-US" altLang="ko-KR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1CD994A5-ADDC-48B3-870E-8BEAC7D8FD11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843315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AA667D-8F64-4DFA-A06B-DCB0CBC5AD4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just">
              <a:defRPr sz="28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 algn="just">
              <a:buFont typeface="Wingdings" panose="05000000000000000000" pitchFamily="2" charset="2"/>
              <a:buChar char="v"/>
              <a:defRPr sz="2400"/>
            </a:lvl1pPr>
            <a:lvl2pPr marL="914400" indent="-457200">
              <a:buFont typeface="Arial" panose="020B0604020202020204" pitchFamily="34" charset="0"/>
              <a:buChar char="•"/>
              <a:defRPr/>
            </a:lvl2pPr>
            <a:lvl3pPr marL="1257300" indent="-342900">
              <a:buFont typeface="Wingdings" panose="05000000000000000000" pitchFamily="2" charset="2"/>
              <a:buChar char="ü"/>
              <a:defRPr sz="1600"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다섯째 수준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8AADAE-D37A-494B-96C0-CA43E888EAF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just">
              <a:defRPr sz="28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196975"/>
            <a:ext cx="4038600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196975"/>
            <a:ext cx="4038600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Rectangle 1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775FA9-A204-4B8C-94F2-48AE3069D42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773888" y="37008"/>
            <a:ext cx="1300361" cy="475259"/>
          </a:xfrm>
          <a:prstGeom prst="rect">
            <a:avLst/>
          </a:prstGeom>
        </p:spPr>
      </p:pic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68313" y="6308725"/>
            <a:ext cx="8207375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600" b="0"/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468313" y="1125538"/>
            <a:ext cx="8207375" cy="0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600" b="0"/>
          </a:p>
        </p:txBody>
      </p:sp>
      <p:sp>
        <p:nvSpPr>
          <p:cNvPr id="1031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43" name="Rectangle 1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027988" y="6337300"/>
            <a:ext cx="7921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base">
              <a:lnSpc>
                <a:spcPct val="100000"/>
              </a:lnSpc>
              <a:spcBef>
                <a:spcPct val="0"/>
              </a:spcBef>
              <a:defRPr sz="1400"/>
            </a:lvl1pPr>
          </a:lstStyle>
          <a:p>
            <a:pPr>
              <a:defRPr/>
            </a:pPr>
            <a:fld id="{6AB0DEC3-A847-4C69-8B34-E5CF26FE687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3" name="Rectangle 2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96975"/>
            <a:ext cx="8218488" cy="4929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7504" y="6337300"/>
            <a:ext cx="1269694" cy="5007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hf sldNum="0" hdr="0" ftr="0" dt="0"/>
  <p:txStyles>
    <p:titleStyle>
      <a:lvl1pPr algn="just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just" rtl="0" eaLnBrk="0" fontAlgn="base" latinLnBrk="1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v"/>
        <a:defRPr kumimoji="1" sz="2800">
          <a:solidFill>
            <a:schemeClr val="tx1"/>
          </a:solidFill>
          <a:latin typeface="Arial" charset="0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>
          <a:solidFill>
            <a:schemeClr val="tx1"/>
          </a:solidFill>
          <a:latin typeface="Arial" charset="0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ü"/>
        <a:defRPr kumimoji="1" sz="2000">
          <a:solidFill>
            <a:schemeClr val="tx1"/>
          </a:solidFill>
          <a:latin typeface="Arial" charset="0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>
          <a:solidFill>
            <a:schemeClr val="tx1"/>
          </a:solidFill>
          <a:latin typeface="Arial" charset="0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Arial" charset="0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aver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gv.co.kr/movies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휴먼둥근헤드라인" pitchFamily="18" charset="-127"/>
                <a:ea typeface="휴먼둥근헤드라인" pitchFamily="18" charset="-127"/>
              </a:rPr>
              <a:t>웹 수집하기</a:t>
            </a:r>
            <a:r>
              <a:rPr lang="en-US" altLang="ko-KR" dirty="0">
                <a:latin typeface="휴먼둥근헤드라인" pitchFamily="18" charset="-127"/>
                <a:ea typeface="휴먼둥근헤드라인" pitchFamily="18" charset="-127"/>
              </a:rPr>
              <a:t>(</a:t>
            </a:r>
            <a:r>
              <a:rPr lang="ko-KR" altLang="en-US" dirty="0" err="1">
                <a:latin typeface="휴먼둥근헤드라인" pitchFamily="18" charset="-127"/>
                <a:ea typeface="휴먼둥근헤드라인" pitchFamily="18" charset="-127"/>
              </a:rPr>
              <a:t>크롤링</a:t>
            </a:r>
            <a:r>
              <a:rPr lang="en-US" altLang="ko-KR" dirty="0">
                <a:latin typeface="휴먼둥근헤드라인" pitchFamily="18" charset="-127"/>
                <a:ea typeface="휴먼둥근헤드라인" pitchFamily="18" charset="-127"/>
              </a:rPr>
              <a:t>)</a:t>
            </a:r>
            <a:endParaRPr lang="ko-KR" altLang="en-US" dirty="0"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4" name="직사각형 3"/>
          <p:cNvSpPr/>
          <p:nvPr/>
        </p:nvSpPr>
        <p:spPr bwMode="auto">
          <a:xfrm>
            <a:off x="8001024" y="6357958"/>
            <a:ext cx="714380" cy="28575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rPr>
              <a:t>1/20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84" y="3284984"/>
            <a:ext cx="4419600" cy="28098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CGV </a:t>
            </a:r>
            <a:r>
              <a:rPr lang="ko-KR" altLang="en-US" dirty="0"/>
              <a:t>영화 수집</a:t>
            </a:r>
            <a:r>
              <a:rPr lang="en-US" altLang="ko-KR" dirty="0"/>
              <a:t>(</a:t>
            </a:r>
            <a:r>
              <a:rPr lang="ko-KR" altLang="en-US" dirty="0" err="1"/>
              <a:t>크롤링</a:t>
            </a:r>
            <a:r>
              <a:rPr lang="en-US" altLang="ko-KR" dirty="0"/>
              <a:t>) -Mapper </a:t>
            </a:r>
            <a:r>
              <a:rPr lang="ko-KR" altLang="en-US" dirty="0"/>
              <a:t>자바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DD030B-A80D-33B6-156E-9B020FD3C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Mapper </a:t>
            </a:r>
            <a:r>
              <a:rPr lang="ko-KR" altLang="en-US" dirty="0"/>
              <a:t>역할</a:t>
            </a:r>
            <a:endParaRPr lang="en-US" altLang="ko-KR" dirty="0"/>
          </a:p>
          <a:p>
            <a:pPr lvl="1"/>
            <a:r>
              <a:rPr lang="ko-KR" altLang="en-US" dirty="0"/>
              <a:t>수집된 </a:t>
            </a:r>
            <a:r>
              <a:rPr lang="en-US" altLang="ko-KR" dirty="0"/>
              <a:t>CGV </a:t>
            </a:r>
            <a:r>
              <a:rPr lang="ko-KR" altLang="en-US" dirty="0"/>
              <a:t>영화정보를 </a:t>
            </a:r>
            <a:r>
              <a:rPr lang="en-US" altLang="ko-KR" dirty="0"/>
              <a:t>DB</a:t>
            </a:r>
            <a:r>
              <a:rPr lang="ko-KR" altLang="en-US" dirty="0"/>
              <a:t>에 저장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조회</a:t>
            </a:r>
          </a:p>
        </p:txBody>
      </p:sp>
      <p:sp>
        <p:nvSpPr>
          <p:cNvPr id="4" name="오른쪽 화살표 8">
            <a:extLst>
              <a:ext uri="{FF2B5EF4-FFF2-40B4-BE49-F238E27FC236}">
                <a16:creationId xmlns:a16="http://schemas.microsoft.com/office/drawing/2014/main" id="{90F8C567-C0B2-8DFD-3870-F48D35899AE9}"/>
              </a:ext>
            </a:extLst>
          </p:cNvPr>
          <p:cNvSpPr/>
          <p:nvPr/>
        </p:nvSpPr>
        <p:spPr bwMode="auto">
          <a:xfrm rot="5400000">
            <a:off x="1434524" y="4770094"/>
            <a:ext cx="1385010" cy="32403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2856CD-1499-2608-CAB3-792C0E84E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61" y="2136042"/>
            <a:ext cx="1943100" cy="4419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A120447-5ADB-14B0-A30A-474B929F8CEE}"/>
              </a:ext>
            </a:extLst>
          </p:cNvPr>
          <p:cNvSpPr/>
          <p:nvPr/>
        </p:nvSpPr>
        <p:spPr bwMode="auto">
          <a:xfrm>
            <a:off x="818945" y="3284984"/>
            <a:ext cx="1584176" cy="21602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D65EF0B-9BB6-1D85-7474-E5AB354C0746}"/>
              </a:ext>
            </a:extLst>
          </p:cNvPr>
          <p:cNvSpPr/>
          <p:nvPr/>
        </p:nvSpPr>
        <p:spPr bwMode="auto">
          <a:xfrm>
            <a:off x="602921" y="5009685"/>
            <a:ext cx="1800200" cy="21602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3" name="화살표: 위쪽/아래쪽 12">
            <a:extLst>
              <a:ext uri="{FF2B5EF4-FFF2-40B4-BE49-F238E27FC236}">
                <a16:creationId xmlns:a16="http://schemas.microsoft.com/office/drawing/2014/main" id="{FD0600AC-9203-051A-7361-5F8A89F5256F}"/>
              </a:ext>
            </a:extLst>
          </p:cNvPr>
          <p:cNvSpPr/>
          <p:nvPr/>
        </p:nvSpPr>
        <p:spPr bwMode="auto">
          <a:xfrm>
            <a:off x="1323001" y="3501008"/>
            <a:ext cx="216024" cy="1439976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오른쪽 화살표 11">
            <a:extLst>
              <a:ext uri="{FF2B5EF4-FFF2-40B4-BE49-F238E27FC236}">
                <a16:creationId xmlns:a16="http://schemas.microsoft.com/office/drawing/2014/main" id="{1845987B-6394-D1CA-B062-FD6951DB8F93}"/>
              </a:ext>
            </a:extLst>
          </p:cNvPr>
          <p:cNvSpPr/>
          <p:nvPr/>
        </p:nvSpPr>
        <p:spPr bwMode="auto">
          <a:xfrm>
            <a:off x="2420823" y="3284984"/>
            <a:ext cx="552184" cy="21602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34FF4D2-05F3-4683-AB2C-D495C4980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173" y="2148800"/>
            <a:ext cx="4598171" cy="438127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30828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CGV </a:t>
            </a:r>
            <a:r>
              <a:rPr lang="ko-KR" altLang="en-US" dirty="0"/>
              <a:t>영화 수집</a:t>
            </a:r>
            <a:r>
              <a:rPr lang="en-US" altLang="ko-KR" dirty="0"/>
              <a:t>(</a:t>
            </a:r>
            <a:r>
              <a:rPr lang="ko-KR" altLang="en-US" dirty="0" err="1"/>
              <a:t>크롤링</a:t>
            </a:r>
            <a:r>
              <a:rPr lang="en-US" altLang="ko-KR" dirty="0"/>
              <a:t>) -Mapper XML </a:t>
            </a:r>
            <a:r>
              <a:rPr lang="ko-KR" altLang="en-US" dirty="0"/>
              <a:t>위치</a:t>
            </a:r>
          </a:p>
        </p:txBody>
      </p:sp>
      <p:sp>
        <p:nvSpPr>
          <p:cNvPr id="3" name="오른쪽 화살표 8">
            <a:extLst>
              <a:ext uri="{FF2B5EF4-FFF2-40B4-BE49-F238E27FC236}">
                <a16:creationId xmlns:a16="http://schemas.microsoft.com/office/drawing/2014/main" id="{28FC884F-F569-B631-1A33-1F1EEE2F2709}"/>
              </a:ext>
            </a:extLst>
          </p:cNvPr>
          <p:cNvSpPr/>
          <p:nvPr/>
        </p:nvSpPr>
        <p:spPr bwMode="auto">
          <a:xfrm rot="5400000">
            <a:off x="1434524" y="3830804"/>
            <a:ext cx="1385010" cy="32403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ACD6BB-1691-3ECA-CC3F-98F3BC5D8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61" y="1196752"/>
            <a:ext cx="1943100" cy="4419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E04070F-2963-9140-9EBF-3E4B88F9695A}"/>
              </a:ext>
            </a:extLst>
          </p:cNvPr>
          <p:cNvSpPr/>
          <p:nvPr/>
        </p:nvSpPr>
        <p:spPr bwMode="auto">
          <a:xfrm>
            <a:off x="818945" y="2345694"/>
            <a:ext cx="1584176" cy="21602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559AE7-2C24-0471-75ED-D3441B12494B}"/>
              </a:ext>
            </a:extLst>
          </p:cNvPr>
          <p:cNvSpPr/>
          <p:nvPr/>
        </p:nvSpPr>
        <p:spPr bwMode="auto">
          <a:xfrm>
            <a:off x="602921" y="4070395"/>
            <a:ext cx="1800200" cy="21602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" name="화살표: 위쪽/아래쪽 6">
            <a:extLst>
              <a:ext uri="{FF2B5EF4-FFF2-40B4-BE49-F238E27FC236}">
                <a16:creationId xmlns:a16="http://schemas.microsoft.com/office/drawing/2014/main" id="{72C1CC82-EF4A-931D-0A45-F84ACB5DB49C}"/>
              </a:ext>
            </a:extLst>
          </p:cNvPr>
          <p:cNvSpPr/>
          <p:nvPr/>
        </p:nvSpPr>
        <p:spPr bwMode="auto">
          <a:xfrm>
            <a:off x="1323001" y="2561718"/>
            <a:ext cx="216024" cy="1439976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1872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CGV </a:t>
            </a:r>
            <a:r>
              <a:rPr lang="ko-KR" altLang="en-US" dirty="0"/>
              <a:t>영화 수집</a:t>
            </a:r>
            <a:r>
              <a:rPr lang="en-US" altLang="ko-KR" dirty="0"/>
              <a:t>(</a:t>
            </a:r>
            <a:r>
              <a:rPr lang="ko-KR" altLang="en-US" dirty="0" err="1"/>
              <a:t>크롤링</a:t>
            </a:r>
            <a:r>
              <a:rPr lang="en-US" altLang="ko-KR" dirty="0"/>
              <a:t>) -Mapper XML (1)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2193B8DE-83BA-7C89-AE4F-B28A286E8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756" y="1196752"/>
            <a:ext cx="8218488" cy="4929188"/>
          </a:xfrm>
        </p:spPr>
        <p:txBody>
          <a:bodyPr/>
          <a:lstStyle/>
          <a:p>
            <a:r>
              <a:rPr lang="en-US" altLang="ko-KR" dirty="0"/>
              <a:t>Mapper</a:t>
            </a:r>
            <a:r>
              <a:rPr lang="ko-KR" altLang="en-US" dirty="0"/>
              <a:t> 인터페이스와 연결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DC30F5A-B577-CF8D-4ADD-FEF59A4A6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16832"/>
            <a:ext cx="8037405" cy="100811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21971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CGV </a:t>
            </a:r>
            <a:r>
              <a:rPr lang="ko-KR" altLang="en-US" dirty="0"/>
              <a:t>영화 수집</a:t>
            </a:r>
            <a:r>
              <a:rPr lang="en-US" altLang="ko-KR" dirty="0"/>
              <a:t>(</a:t>
            </a:r>
            <a:r>
              <a:rPr lang="ko-KR" altLang="en-US" dirty="0" err="1"/>
              <a:t>크롤링</a:t>
            </a:r>
            <a:r>
              <a:rPr lang="en-US" altLang="ko-KR" dirty="0"/>
              <a:t>) -Mapper XML (2)</a:t>
            </a:r>
            <a:endParaRPr lang="ko-KR" alt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56B89F76-57FB-5EF9-6EB2-174E49EBA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수집 영화 정보 저장</a:t>
            </a:r>
            <a:endParaRPr lang="en-US" altLang="ko-KR" dirty="0"/>
          </a:p>
          <a:p>
            <a:pPr lvl="1"/>
            <a:r>
              <a:rPr lang="ko-KR" altLang="en-US" dirty="0"/>
              <a:t>영화 </a:t>
            </a:r>
            <a:r>
              <a:rPr lang="en-US" altLang="ko-KR" dirty="0"/>
              <a:t>1</a:t>
            </a:r>
            <a:r>
              <a:rPr lang="ko-KR" altLang="en-US" dirty="0"/>
              <a:t>개 마다 저장함</a:t>
            </a:r>
            <a:endParaRPr lang="en-US" altLang="ko-KR" dirty="0"/>
          </a:p>
          <a:p>
            <a:pPr lvl="1"/>
            <a:r>
              <a:rPr lang="ko-KR" altLang="en-US" dirty="0"/>
              <a:t>총 </a:t>
            </a:r>
            <a:r>
              <a:rPr lang="en-US" altLang="ko-KR" dirty="0"/>
              <a:t>19</a:t>
            </a:r>
            <a:r>
              <a:rPr lang="ko-KR" altLang="en-US" dirty="0"/>
              <a:t>건의 영화 순위가 수집되면</a:t>
            </a:r>
            <a:r>
              <a:rPr lang="en-US" altLang="ko-KR" dirty="0"/>
              <a:t>, 19</a:t>
            </a:r>
            <a:r>
              <a:rPr lang="ko-KR" altLang="en-US" dirty="0"/>
              <a:t>번 실행됨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02FFE5E-4BB1-611B-823B-925471FFF1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945"/>
          <a:stretch/>
        </p:blipFill>
        <p:spPr>
          <a:xfrm>
            <a:off x="449899" y="2564904"/>
            <a:ext cx="8225789" cy="42484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08D4BC5-1E5C-A5E7-0433-92E9B185BDB4}"/>
              </a:ext>
            </a:extLst>
          </p:cNvPr>
          <p:cNvSpPr/>
          <p:nvPr/>
        </p:nvSpPr>
        <p:spPr bwMode="auto">
          <a:xfrm>
            <a:off x="1555368" y="5021371"/>
            <a:ext cx="6112976" cy="25577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58D9D-5120-E624-AFB7-42255885267B}"/>
              </a:ext>
            </a:extLst>
          </p:cNvPr>
          <p:cNvSpPr txBox="1"/>
          <p:nvPr/>
        </p:nvSpPr>
        <p:spPr>
          <a:xfrm>
            <a:off x="2707496" y="5281526"/>
            <a:ext cx="5688632" cy="143577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rgbClr val="FF0000"/>
                </a:solidFill>
              </a:rPr>
              <a:t>복합키</a:t>
            </a:r>
            <a:r>
              <a:rPr lang="en-US" altLang="ko-KR" sz="1800" dirty="0">
                <a:solidFill>
                  <a:srgbClr val="FF0000"/>
                </a:solidFill>
              </a:rPr>
              <a:t>(PK</a:t>
            </a:r>
            <a:r>
              <a:rPr lang="ko-KR" altLang="en-US" sz="1800" dirty="0">
                <a:solidFill>
                  <a:srgbClr val="FF0000"/>
                </a:solidFill>
              </a:rPr>
              <a:t>의 </a:t>
            </a:r>
            <a:r>
              <a:rPr lang="ko-KR" altLang="en-US" sz="1800" dirty="0" err="1">
                <a:solidFill>
                  <a:srgbClr val="FF0000"/>
                </a:solidFill>
              </a:rPr>
              <a:t>컬림이</a:t>
            </a:r>
            <a:r>
              <a:rPr lang="ko-KR" altLang="en-US" sz="1800" dirty="0">
                <a:solidFill>
                  <a:srgbClr val="FF0000"/>
                </a:solidFill>
              </a:rPr>
              <a:t> </a:t>
            </a:r>
            <a:r>
              <a:rPr lang="en-US" altLang="ko-KR" sz="1800" dirty="0">
                <a:solidFill>
                  <a:srgbClr val="FF0000"/>
                </a:solidFill>
              </a:rPr>
              <a:t>2</a:t>
            </a:r>
            <a:r>
              <a:rPr lang="ko-KR" altLang="en-US" sz="1800" dirty="0">
                <a:solidFill>
                  <a:srgbClr val="FF0000"/>
                </a:solidFill>
              </a:rPr>
              <a:t>개 이상</a:t>
            </a:r>
            <a:r>
              <a:rPr lang="en-US" altLang="ko-KR" sz="1800" dirty="0">
                <a:solidFill>
                  <a:srgbClr val="FF0000"/>
                </a:solidFill>
              </a:rPr>
              <a:t>)</a:t>
            </a:r>
            <a:r>
              <a:rPr lang="ko-KR" altLang="en-US" sz="1800" dirty="0">
                <a:solidFill>
                  <a:srgbClr val="FF0000"/>
                </a:solidFill>
              </a:rPr>
              <a:t> 데이터 넣기</a:t>
            </a:r>
            <a:endParaRPr lang="en-US" altLang="ko-KR" sz="1800" dirty="0">
              <a:solidFill>
                <a:srgbClr val="FF0000"/>
              </a:solidFill>
            </a:endParaRPr>
          </a:p>
          <a:p>
            <a:endParaRPr lang="en-US" altLang="ko-KR" sz="1800" dirty="0">
              <a:solidFill>
                <a:srgbClr val="FF0000"/>
              </a:solidFill>
            </a:endParaRPr>
          </a:p>
          <a:p>
            <a:r>
              <a:rPr lang="ko-KR" altLang="en-US" sz="1800" dirty="0">
                <a:solidFill>
                  <a:srgbClr val="FF0000"/>
                </a:solidFill>
              </a:rPr>
              <a:t>수집 시간을 기준으로 </a:t>
            </a:r>
            <a:r>
              <a:rPr lang="en-US" altLang="ko-KR" sz="1800" dirty="0">
                <a:solidFill>
                  <a:srgbClr val="FF0000"/>
                </a:solidFill>
              </a:rPr>
              <a:t>1,2,3… </a:t>
            </a:r>
            <a:r>
              <a:rPr lang="ko-KR" altLang="en-US" sz="1800" dirty="0">
                <a:solidFill>
                  <a:srgbClr val="FF0000"/>
                </a:solidFill>
              </a:rPr>
              <a:t>데이터 넣기 쿼리</a:t>
            </a:r>
            <a:endParaRPr lang="en-US" altLang="ko-KR" sz="1800" dirty="0">
              <a:solidFill>
                <a:srgbClr val="FF0000"/>
              </a:solidFill>
            </a:endParaRPr>
          </a:p>
          <a:p>
            <a:endParaRPr lang="en-US" altLang="ko-KR" sz="1800" dirty="0">
              <a:solidFill>
                <a:srgbClr val="FF0000"/>
              </a:solidFill>
            </a:endParaRPr>
          </a:p>
          <a:p>
            <a:r>
              <a:rPr lang="ko-KR" altLang="en-US" sz="1800" dirty="0">
                <a:solidFill>
                  <a:srgbClr val="FF0000"/>
                </a:solidFill>
              </a:rPr>
              <a:t>보통 </a:t>
            </a:r>
            <a:r>
              <a:rPr lang="ko-KR" altLang="en-US" sz="1800" dirty="0" err="1">
                <a:solidFill>
                  <a:srgbClr val="FF0000"/>
                </a:solidFill>
              </a:rPr>
              <a:t>서브쿼리를</a:t>
            </a:r>
            <a:r>
              <a:rPr lang="ko-KR" altLang="en-US" sz="1800" dirty="0">
                <a:solidFill>
                  <a:srgbClr val="FF0000"/>
                </a:solidFill>
              </a:rPr>
              <a:t> 활용하며</a:t>
            </a:r>
            <a:r>
              <a:rPr lang="en-US" altLang="ko-KR" sz="1800" dirty="0">
                <a:solidFill>
                  <a:srgbClr val="FF0000"/>
                </a:solidFill>
              </a:rPr>
              <a:t>, </a:t>
            </a:r>
            <a:r>
              <a:rPr lang="ko-KR" altLang="en-US" sz="1800" dirty="0">
                <a:solidFill>
                  <a:srgbClr val="FF0000"/>
                </a:solidFill>
              </a:rPr>
              <a:t>무조건 외우자</a:t>
            </a:r>
            <a:r>
              <a:rPr lang="en-US" altLang="ko-KR" sz="1800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14" name="폭발: 8pt 13">
            <a:extLst>
              <a:ext uri="{FF2B5EF4-FFF2-40B4-BE49-F238E27FC236}">
                <a16:creationId xmlns:a16="http://schemas.microsoft.com/office/drawing/2014/main" id="{2E3AF9F0-E222-384B-5DB9-DC271066B1A3}"/>
              </a:ext>
            </a:extLst>
          </p:cNvPr>
          <p:cNvSpPr/>
          <p:nvPr/>
        </p:nvSpPr>
        <p:spPr bwMode="auto">
          <a:xfrm>
            <a:off x="8180104" y="4877353"/>
            <a:ext cx="658416" cy="777875"/>
          </a:xfrm>
          <a:prstGeom prst="irregularSeal1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2231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CGV </a:t>
            </a:r>
            <a:r>
              <a:rPr lang="ko-KR" altLang="en-US" dirty="0"/>
              <a:t>영화 수집</a:t>
            </a:r>
            <a:r>
              <a:rPr lang="en-US" altLang="ko-KR" dirty="0"/>
              <a:t>(</a:t>
            </a:r>
            <a:r>
              <a:rPr lang="ko-KR" altLang="en-US" dirty="0" err="1"/>
              <a:t>크롤링</a:t>
            </a:r>
            <a:r>
              <a:rPr lang="en-US" altLang="ko-KR" dirty="0"/>
              <a:t>) -Mapper XML (3)</a:t>
            </a:r>
            <a:endParaRPr lang="ko-KR" alt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56B89F76-57FB-5EF9-6EB2-174E49EBA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수집된 영화 정보 삭제</a:t>
            </a:r>
            <a:endParaRPr lang="en-US" altLang="ko-KR" dirty="0"/>
          </a:p>
          <a:p>
            <a:pPr lvl="1"/>
            <a:r>
              <a:rPr lang="ko-KR" altLang="en-US" dirty="0"/>
              <a:t>수집 일자에 대한 전체 영화 삭제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 : 2023.01.31 </a:t>
            </a:r>
            <a:r>
              <a:rPr lang="ko-KR" altLang="en-US" dirty="0"/>
              <a:t>수집한 영화 삭제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2428CB-4CF1-B603-E539-14EACE7B6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2852937"/>
            <a:ext cx="8229600" cy="124269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89731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CGV </a:t>
            </a:r>
            <a:r>
              <a:rPr lang="ko-KR" altLang="en-US" dirty="0"/>
              <a:t>영화 수집</a:t>
            </a:r>
            <a:r>
              <a:rPr lang="en-US" altLang="ko-KR" dirty="0"/>
              <a:t>(</a:t>
            </a:r>
            <a:r>
              <a:rPr lang="ko-KR" altLang="en-US" dirty="0" err="1"/>
              <a:t>크롤링</a:t>
            </a:r>
            <a:r>
              <a:rPr lang="en-US" altLang="ko-KR" dirty="0"/>
              <a:t>) -Mapper XML (4)</a:t>
            </a:r>
            <a:endParaRPr lang="ko-KR" alt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56B89F76-57FB-5EF9-6EB2-174E49EBA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수집된 영화 정보 조회</a:t>
            </a:r>
            <a:endParaRPr lang="en-US" altLang="ko-KR" dirty="0"/>
          </a:p>
          <a:p>
            <a:pPr lvl="1"/>
            <a:r>
              <a:rPr lang="ko-KR" altLang="en-US" dirty="0"/>
              <a:t>수집 일자에 대한 전체 영화 조회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707D12-D5F7-CD18-BA0D-0F7D4E853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2" y="2204864"/>
            <a:ext cx="8207376" cy="290819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44150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CGV </a:t>
            </a:r>
            <a:r>
              <a:rPr lang="ko-KR" altLang="en-US" dirty="0"/>
              <a:t>영화 수집</a:t>
            </a:r>
            <a:r>
              <a:rPr lang="en-US" altLang="ko-KR" dirty="0"/>
              <a:t>(</a:t>
            </a:r>
            <a:r>
              <a:rPr lang="ko-KR" altLang="en-US" dirty="0" err="1"/>
              <a:t>크롤링</a:t>
            </a:r>
            <a:r>
              <a:rPr lang="en-US" altLang="ko-KR" dirty="0"/>
              <a:t>)-Service </a:t>
            </a:r>
            <a:r>
              <a:rPr lang="ko-KR" altLang="en-US" dirty="0"/>
              <a:t>인터페이스</a:t>
            </a:r>
          </a:p>
        </p:txBody>
      </p:sp>
      <p:sp>
        <p:nvSpPr>
          <p:cNvPr id="8" name="내용 개체 틀 20">
            <a:extLst>
              <a:ext uri="{FF2B5EF4-FFF2-40B4-BE49-F238E27FC236}">
                <a16:creationId xmlns:a16="http://schemas.microsoft.com/office/drawing/2014/main" id="{A58AF145-C6A2-5380-4D54-C10026E43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975"/>
            <a:ext cx="8218488" cy="4929188"/>
          </a:xfrm>
        </p:spPr>
        <p:txBody>
          <a:bodyPr/>
          <a:lstStyle/>
          <a:p>
            <a:r>
              <a:rPr lang="en-US" altLang="ko-KR" dirty="0"/>
              <a:t>Service </a:t>
            </a:r>
            <a:r>
              <a:rPr lang="ko-KR" altLang="en-US" dirty="0"/>
              <a:t>역할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FF0000"/>
                </a:solidFill>
              </a:rPr>
              <a:t>크롤링을</a:t>
            </a:r>
            <a:r>
              <a:rPr lang="ko-KR" altLang="en-US" b="1" dirty="0">
                <a:solidFill>
                  <a:srgbClr val="FF0000"/>
                </a:solidFill>
              </a:rPr>
              <a:t> 통해 영화 정보 수집하기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en-US" altLang="ko-KR" b="1" dirty="0" err="1">
                <a:solidFill>
                  <a:srgbClr val="FF0000"/>
                </a:solidFill>
              </a:rPr>
              <a:t>Jsoup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사용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altLang="ko-KR" dirty="0"/>
              <a:t>Mapper </a:t>
            </a:r>
            <a:r>
              <a:rPr lang="ko-KR" altLang="en-US" dirty="0"/>
              <a:t>호출</a:t>
            </a:r>
            <a:r>
              <a:rPr lang="en-US" altLang="ko-KR" dirty="0"/>
              <a:t>(SQL)</a:t>
            </a:r>
            <a:r>
              <a:rPr lang="ko-KR" altLang="en-US" dirty="0"/>
              <a:t>하여 수집된 영화 저장 및 조회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1BD482-387E-D4B5-791B-49BEAFDFB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07" y="2708920"/>
            <a:ext cx="1571625" cy="32575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4F4B72D-EF48-BAC1-CDD9-A04E5FB6F827}"/>
              </a:ext>
            </a:extLst>
          </p:cNvPr>
          <p:cNvSpPr/>
          <p:nvPr/>
        </p:nvSpPr>
        <p:spPr bwMode="auto">
          <a:xfrm>
            <a:off x="485592" y="4623056"/>
            <a:ext cx="1584176" cy="21602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" name="오른쪽 화살표 11">
            <a:extLst>
              <a:ext uri="{FF2B5EF4-FFF2-40B4-BE49-F238E27FC236}">
                <a16:creationId xmlns:a16="http://schemas.microsoft.com/office/drawing/2014/main" id="{F36AABC5-3090-7AFB-B111-58699CB16127}"/>
              </a:ext>
            </a:extLst>
          </p:cNvPr>
          <p:cNvSpPr/>
          <p:nvPr/>
        </p:nvSpPr>
        <p:spPr bwMode="auto">
          <a:xfrm>
            <a:off x="2087470" y="4623056"/>
            <a:ext cx="552184" cy="21602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35E15F4-B382-3934-B6F4-2D10A901C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2706742"/>
            <a:ext cx="4095750" cy="37909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45074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CGV </a:t>
            </a:r>
            <a:r>
              <a:rPr lang="ko-KR" altLang="en-US" dirty="0"/>
              <a:t>영화 수집</a:t>
            </a:r>
            <a:r>
              <a:rPr lang="en-US" altLang="ko-KR" dirty="0"/>
              <a:t>(</a:t>
            </a:r>
            <a:r>
              <a:rPr lang="ko-KR" altLang="en-US" dirty="0" err="1"/>
              <a:t>크롤링</a:t>
            </a:r>
            <a:r>
              <a:rPr lang="en-US" altLang="ko-KR" dirty="0"/>
              <a:t>)- </a:t>
            </a:r>
            <a:r>
              <a:rPr lang="ko-KR" altLang="en-US" dirty="0"/>
              <a:t>수집할 데이터 범위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8" name="내용 개체 틀 20">
            <a:extLst>
              <a:ext uri="{FF2B5EF4-FFF2-40B4-BE49-F238E27FC236}">
                <a16:creationId xmlns:a16="http://schemas.microsoft.com/office/drawing/2014/main" id="{A58AF145-C6A2-5380-4D54-C10026E43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975"/>
            <a:ext cx="8218488" cy="4929188"/>
          </a:xfrm>
        </p:spPr>
        <p:txBody>
          <a:bodyPr/>
          <a:lstStyle/>
          <a:p>
            <a:r>
              <a:rPr lang="ko-KR" altLang="en-US" dirty="0"/>
              <a:t>크롬 개발자 도구 활용</a:t>
            </a:r>
            <a:endParaRPr lang="en-US" altLang="ko-KR" dirty="0"/>
          </a:p>
          <a:p>
            <a:pPr lvl="1"/>
            <a:r>
              <a:rPr lang="ko-KR" altLang="en-US" dirty="0"/>
              <a:t>수집할 웹페이지에서 </a:t>
            </a:r>
            <a:r>
              <a:rPr lang="en-US" altLang="ko-KR" dirty="0"/>
              <a:t>[F12]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D12F1F-692B-F20B-B44D-99632688D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780928"/>
            <a:ext cx="4283968" cy="31888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334C60A-EBB7-A9D8-DB54-CA64180FF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797" y="2204801"/>
            <a:ext cx="5057111" cy="40658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9796FAC-B52B-E2E0-314B-FCDE675EC526}"/>
              </a:ext>
            </a:extLst>
          </p:cNvPr>
          <p:cNvSpPr/>
          <p:nvPr/>
        </p:nvSpPr>
        <p:spPr bwMode="auto">
          <a:xfrm>
            <a:off x="3203848" y="4653136"/>
            <a:ext cx="720080" cy="3600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E0E03C-0EA9-19B5-9D3B-18696B756DF6}"/>
              </a:ext>
            </a:extLst>
          </p:cNvPr>
          <p:cNvSpPr txBox="1"/>
          <p:nvPr/>
        </p:nvSpPr>
        <p:spPr>
          <a:xfrm>
            <a:off x="2015716" y="5163695"/>
            <a:ext cx="2556284" cy="32778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키보드</a:t>
            </a:r>
            <a:r>
              <a:rPr lang="en-US" altLang="ko-KR" sz="1800" dirty="0"/>
              <a:t> [F12] </a:t>
            </a:r>
            <a:r>
              <a:rPr lang="ko-KR" altLang="en-US" sz="1800" dirty="0"/>
              <a:t>클릭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780850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CGV </a:t>
            </a:r>
            <a:r>
              <a:rPr lang="ko-KR" altLang="en-US" dirty="0"/>
              <a:t>영화 수집</a:t>
            </a:r>
            <a:r>
              <a:rPr lang="en-US" altLang="ko-KR" dirty="0"/>
              <a:t>(</a:t>
            </a:r>
            <a:r>
              <a:rPr lang="ko-KR" altLang="en-US" dirty="0" err="1"/>
              <a:t>크롤링</a:t>
            </a:r>
            <a:r>
              <a:rPr lang="en-US" altLang="ko-KR" dirty="0"/>
              <a:t>)- </a:t>
            </a:r>
            <a:r>
              <a:rPr lang="ko-KR" altLang="en-US" dirty="0"/>
              <a:t>수집할 데이터 범위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8" name="내용 개체 틀 20">
            <a:extLst>
              <a:ext uri="{FF2B5EF4-FFF2-40B4-BE49-F238E27FC236}">
                <a16:creationId xmlns:a16="http://schemas.microsoft.com/office/drawing/2014/main" id="{A58AF145-C6A2-5380-4D54-C10026E43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975"/>
            <a:ext cx="8218488" cy="4929188"/>
          </a:xfrm>
        </p:spPr>
        <p:txBody>
          <a:bodyPr/>
          <a:lstStyle/>
          <a:p>
            <a:r>
              <a:rPr lang="en-US" altLang="ko-KR" dirty="0"/>
              <a:t>[Elements] </a:t>
            </a:r>
            <a:r>
              <a:rPr lang="ko-KR" altLang="en-US" dirty="0"/>
              <a:t>이동</a:t>
            </a:r>
            <a:endParaRPr lang="en-US" altLang="ko-KR" dirty="0"/>
          </a:p>
          <a:p>
            <a:pPr lvl="1"/>
            <a:r>
              <a:rPr lang="ko-KR" altLang="en-US" dirty="0"/>
              <a:t>현재 웹페이지의 </a:t>
            </a:r>
            <a:r>
              <a:rPr lang="en-US" altLang="ko-KR" dirty="0"/>
              <a:t>HTML </a:t>
            </a:r>
            <a:r>
              <a:rPr lang="ko-KR" altLang="en-US" dirty="0"/>
              <a:t>태그를 쉽게 찾게 </a:t>
            </a:r>
            <a:r>
              <a:rPr lang="ko-KR" altLang="en-US" dirty="0" err="1"/>
              <a:t>해줌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C51428-F0D0-6637-5B76-A275269B3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08818"/>
            <a:ext cx="6768752" cy="42445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3B9BC9D-F929-3605-A54E-24D3801676DE}"/>
              </a:ext>
            </a:extLst>
          </p:cNvPr>
          <p:cNvSpPr/>
          <p:nvPr/>
        </p:nvSpPr>
        <p:spPr bwMode="auto">
          <a:xfrm>
            <a:off x="971600" y="2748061"/>
            <a:ext cx="792088" cy="21602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816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CGV </a:t>
            </a:r>
            <a:r>
              <a:rPr lang="ko-KR" altLang="en-US" dirty="0"/>
              <a:t>영화 수집</a:t>
            </a:r>
            <a:r>
              <a:rPr lang="en-US" altLang="ko-KR" dirty="0"/>
              <a:t>(</a:t>
            </a:r>
            <a:r>
              <a:rPr lang="ko-KR" altLang="en-US" dirty="0" err="1"/>
              <a:t>크롤링</a:t>
            </a:r>
            <a:r>
              <a:rPr lang="en-US" altLang="ko-KR" dirty="0"/>
              <a:t>)- </a:t>
            </a:r>
            <a:r>
              <a:rPr lang="ko-KR" altLang="en-US" dirty="0"/>
              <a:t>수집할 데이터 범위 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8" name="내용 개체 틀 20">
            <a:extLst>
              <a:ext uri="{FF2B5EF4-FFF2-40B4-BE49-F238E27FC236}">
                <a16:creationId xmlns:a16="http://schemas.microsoft.com/office/drawing/2014/main" id="{A58AF145-C6A2-5380-4D54-C10026E43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975"/>
            <a:ext cx="8218488" cy="4929188"/>
          </a:xfrm>
        </p:spPr>
        <p:txBody>
          <a:bodyPr/>
          <a:lstStyle/>
          <a:p>
            <a:r>
              <a:rPr lang="en-US" altLang="ko-KR" dirty="0"/>
              <a:t>[Elements] </a:t>
            </a:r>
            <a:r>
              <a:rPr lang="ko-KR" altLang="en-US" dirty="0"/>
              <a:t>클릭 및 범위 찾기</a:t>
            </a:r>
            <a:endParaRPr lang="en-US" altLang="ko-KR" dirty="0"/>
          </a:p>
          <a:p>
            <a:pPr lvl="1"/>
            <a:r>
              <a:rPr lang="ko-KR" altLang="en-US" dirty="0"/>
              <a:t>찾을 범위는 파란색으로 영역이 표시됨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C51428-F0D0-6637-5B76-A275269B3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88105"/>
            <a:ext cx="6768752" cy="42445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3B9BC9D-F929-3605-A54E-24D3801676DE}"/>
              </a:ext>
            </a:extLst>
          </p:cNvPr>
          <p:cNvSpPr/>
          <p:nvPr/>
        </p:nvSpPr>
        <p:spPr bwMode="auto">
          <a:xfrm>
            <a:off x="457200" y="2788207"/>
            <a:ext cx="298376" cy="28803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593BA70C-5562-5BA1-9E89-8A7282C644DD}"/>
              </a:ext>
            </a:extLst>
          </p:cNvPr>
          <p:cNvSpPr/>
          <p:nvPr/>
        </p:nvSpPr>
        <p:spPr bwMode="auto">
          <a:xfrm>
            <a:off x="2267744" y="4653136"/>
            <a:ext cx="648072" cy="43204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0BE6918-9253-427C-FCA3-D4C1AAD11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407" y="2683315"/>
            <a:ext cx="5472608" cy="40820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DAFA8C-741C-4A7D-3E6B-219F415D1D94}"/>
              </a:ext>
            </a:extLst>
          </p:cNvPr>
          <p:cNvSpPr txBox="1"/>
          <p:nvPr/>
        </p:nvSpPr>
        <p:spPr>
          <a:xfrm>
            <a:off x="3841576" y="6255580"/>
            <a:ext cx="3816424" cy="32778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수집할 영화 정보 범위 찾기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42339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수집</a:t>
            </a:r>
            <a:r>
              <a:rPr lang="en-US" altLang="ko-KR" dirty="0"/>
              <a:t>(</a:t>
            </a:r>
            <a:r>
              <a:rPr lang="ko-KR" altLang="en-US" dirty="0" err="1"/>
              <a:t>크롤링</a:t>
            </a:r>
            <a:r>
              <a:rPr lang="en-US" altLang="ko-KR" dirty="0"/>
              <a:t>) (1/2)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ko-KR" altLang="en-US" dirty="0"/>
              <a:t>인터넷브라우저</a:t>
            </a:r>
            <a:r>
              <a:rPr lang="en-US" altLang="ko-KR" dirty="0"/>
              <a:t>(IE, </a:t>
            </a:r>
            <a:r>
              <a:rPr lang="ko-KR" altLang="en-US" dirty="0"/>
              <a:t>크롬 등</a:t>
            </a:r>
            <a:r>
              <a:rPr lang="en-US" altLang="ko-KR" dirty="0"/>
              <a:t>)</a:t>
            </a:r>
            <a:r>
              <a:rPr lang="ko-KR" altLang="en-US" dirty="0"/>
              <a:t>에 보여지는 사이트는 모두 </a:t>
            </a:r>
            <a:r>
              <a:rPr lang="en-US" altLang="ko-KR" dirty="0"/>
              <a:t>HTML</a:t>
            </a:r>
            <a:r>
              <a:rPr lang="ko-KR" altLang="en-US" dirty="0"/>
              <a:t>을 인터넷브라우저가 읽어서 보여줌</a:t>
            </a:r>
            <a:endParaRPr lang="en-US" altLang="ko-KR" dirty="0"/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HTML</a:t>
            </a:r>
            <a:r>
              <a:rPr lang="ko-KR" altLang="en-US" dirty="0"/>
              <a:t>은 텍스트 기반으로 작성된 문서이며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언제 어디서든지 접근이 가능함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http://www.naver.com</a:t>
            </a:r>
            <a:r>
              <a:rPr lang="en-US" altLang="ko-KR" dirty="0"/>
              <a:t> </a:t>
            </a:r>
            <a:r>
              <a:rPr lang="ko-KR" altLang="en-US" dirty="0"/>
              <a:t>접근이 가능한 것과 동일</a:t>
            </a:r>
            <a:endParaRPr lang="en-US" altLang="ko-KR" dirty="0"/>
          </a:p>
          <a:p>
            <a:pPr algn="l"/>
            <a:endParaRPr lang="en-US" altLang="ko-KR" dirty="0"/>
          </a:p>
          <a:p>
            <a:pPr algn="l"/>
            <a:r>
              <a:rPr lang="ko-KR" altLang="en-US" dirty="0" err="1"/>
              <a:t>크로링은</a:t>
            </a:r>
            <a:r>
              <a:rPr lang="ko-KR" altLang="en-US" dirty="0"/>
              <a:t> 이러한 특징을 활용하여 자바에서 </a:t>
            </a:r>
            <a:br>
              <a:rPr lang="en-US" altLang="ko-KR" dirty="0"/>
            </a:br>
            <a:r>
              <a:rPr lang="en-US" altLang="ko-KR" dirty="0"/>
              <a:t>HTML</a:t>
            </a:r>
            <a:r>
              <a:rPr lang="ko-KR" altLang="en-US" dirty="0"/>
              <a:t>에 작성된 텍스트</a:t>
            </a:r>
            <a:r>
              <a:rPr lang="en-US" altLang="ko-KR" dirty="0"/>
              <a:t>(</a:t>
            </a:r>
            <a:r>
              <a:rPr lang="ko-KR" altLang="en-US" dirty="0"/>
              <a:t>글자</a:t>
            </a:r>
            <a:r>
              <a:rPr lang="en-US" altLang="ko-KR" dirty="0"/>
              <a:t>)</a:t>
            </a:r>
            <a:r>
              <a:rPr lang="ko-KR" altLang="en-US" dirty="0"/>
              <a:t>를 읽어 들이는 방법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77465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CGV </a:t>
            </a:r>
            <a:r>
              <a:rPr lang="ko-KR" altLang="en-US" dirty="0"/>
              <a:t>영화 수집</a:t>
            </a:r>
            <a:r>
              <a:rPr lang="en-US" altLang="ko-KR" dirty="0"/>
              <a:t>(</a:t>
            </a:r>
            <a:r>
              <a:rPr lang="ko-KR" altLang="en-US" dirty="0" err="1"/>
              <a:t>크롤링</a:t>
            </a:r>
            <a:r>
              <a:rPr lang="en-US" altLang="ko-KR" dirty="0"/>
              <a:t>)- </a:t>
            </a:r>
            <a:r>
              <a:rPr lang="ko-KR" altLang="en-US" dirty="0"/>
              <a:t>수집할 데이터 범위 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sp>
        <p:nvSpPr>
          <p:cNvPr id="8" name="내용 개체 틀 20">
            <a:extLst>
              <a:ext uri="{FF2B5EF4-FFF2-40B4-BE49-F238E27FC236}">
                <a16:creationId xmlns:a16="http://schemas.microsoft.com/office/drawing/2014/main" id="{A58AF145-C6A2-5380-4D54-C10026E43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975"/>
            <a:ext cx="8218488" cy="4929188"/>
          </a:xfrm>
        </p:spPr>
        <p:txBody>
          <a:bodyPr/>
          <a:lstStyle/>
          <a:p>
            <a:r>
              <a:rPr lang="ko-KR" altLang="en-US" dirty="0"/>
              <a:t>범위 클릭</a:t>
            </a:r>
            <a:endParaRPr lang="en-US" altLang="ko-KR" dirty="0"/>
          </a:p>
          <a:p>
            <a:pPr lvl="1"/>
            <a:r>
              <a:rPr lang="ko-KR" altLang="en-US" dirty="0"/>
              <a:t>범위를 클릭하면</a:t>
            </a:r>
            <a:r>
              <a:rPr lang="en-US" altLang="ko-KR" dirty="0"/>
              <a:t>, </a:t>
            </a:r>
            <a:r>
              <a:rPr lang="ko-KR" altLang="en-US" dirty="0"/>
              <a:t>해당 범위의 소스에 표시됨</a:t>
            </a:r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32F0577-6B79-EF7C-A7EE-98AA49425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04864"/>
            <a:ext cx="5105400" cy="35147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417E76B-99FB-D2F9-8A48-4622B7084FAB}"/>
              </a:ext>
            </a:extLst>
          </p:cNvPr>
          <p:cNvSpPr/>
          <p:nvPr/>
        </p:nvSpPr>
        <p:spPr bwMode="auto">
          <a:xfrm>
            <a:off x="539552" y="2436518"/>
            <a:ext cx="2880320" cy="21602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3A5738-94DF-4E95-4B04-0FE3FAD886C3}"/>
              </a:ext>
            </a:extLst>
          </p:cNvPr>
          <p:cNvSpPr txBox="1"/>
          <p:nvPr/>
        </p:nvSpPr>
        <p:spPr>
          <a:xfrm>
            <a:off x="3347864" y="2242139"/>
            <a:ext cx="4855280" cy="8263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맨 앞의 화살표를 클릭하여 </a:t>
            </a:r>
            <a:endParaRPr lang="en-US" altLang="ko-KR" sz="1800" dirty="0"/>
          </a:p>
          <a:p>
            <a:br>
              <a:rPr lang="en-US" altLang="ko-KR" sz="1800" dirty="0"/>
            </a:br>
            <a:r>
              <a:rPr lang="en-US" altLang="ko-KR" sz="1800" dirty="0">
                <a:solidFill>
                  <a:srgbClr val="FF0000"/>
                </a:solidFill>
              </a:rPr>
              <a:t>“</a:t>
            </a:r>
            <a:r>
              <a:rPr lang="en-US" altLang="ko-KR" sz="1800" dirty="0" err="1">
                <a:solidFill>
                  <a:srgbClr val="FF0000"/>
                </a:solidFill>
              </a:rPr>
              <a:t>div.sect</a:t>
            </a:r>
            <a:r>
              <a:rPr lang="en-US" altLang="ko-KR" sz="1800" dirty="0">
                <a:solidFill>
                  <a:srgbClr val="FF0000"/>
                </a:solidFill>
              </a:rPr>
              <a:t>-movie-chart” </a:t>
            </a:r>
            <a:r>
              <a:rPr lang="ko-KR" altLang="en-US" sz="1800" dirty="0">
                <a:solidFill>
                  <a:srgbClr val="FF0000"/>
                </a:solidFill>
              </a:rPr>
              <a:t>태그 내 소스 보기</a:t>
            </a:r>
            <a:endParaRPr lang="en-US" altLang="ko-KR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748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CGV </a:t>
            </a:r>
            <a:r>
              <a:rPr lang="ko-KR" altLang="en-US" dirty="0"/>
              <a:t>영화 수집</a:t>
            </a:r>
            <a:r>
              <a:rPr lang="en-US" altLang="ko-KR" dirty="0"/>
              <a:t>(</a:t>
            </a:r>
            <a:r>
              <a:rPr lang="ko-KR" altLang="en-US" dirty="0" err="1"/>
              <a:t>크롤링</a:t>
            </a:r>
            <a:r>
              <a:rPr lang="en-US" altLang="ko-KR" dirty="0"/>
              <a:t>)- </a:t>
            </a:r>
            <a:r>
              <a:rPr lang="ko-KR" altLang="en-US" dirty="0"/>
              <a:t>수집할 데이터 범위 </a:t>
            </a:r>
            <a:r>
              <a:rPr lang="en-US" altLang="ko-KR" dirty="0"/>
              <a:t>(5)</a:t>
            </a:r>
            <a:endParaRPr lang="ko-KR" altLang="en-US" dirty="0"/>
          </a:p>
        </p:txBody>
      </p:sp>
      <p:sp>
        <p:nvSpPr>
          <p:cNvPr id="8" name="내용 개체 틀 20">
            <a:extLst>
              <a:ext uri="{FF2B5EF4-FFF2-40B4-BE49-F238E27FC236}">
                <a16:creationId xmlns:a16="http://schemas.microsoft.com/office/drawing/2014/main" id="{A58AF145-C6A2-5380-4D54-C10026E43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975"/>
            <a:ext cx="8218488" cy="4929188"/>
          </a:xfrm>
        </p:spPr>
        <p:txBody>
          <a:bodyPr/>
          <a:lstStyle/>
          <a:p>
            <a:r>
              <a:rPr lang="ko-KR" altLang="en-US" dirty="0"/>
              <a:t>수집할 데이터 확인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278FD0F-A832-A41C-0EE9-B4DE03ABB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24943"/>
            <a:ext cx="3253234" cy="44162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E83678-46CC-EC44-A743-0A161EF68F16}"/>
              </a:ext>
            </a:extLst>
          </p:cNvPr>
          <p:cNvSpPr/>
          <p:nvPr/>
        </p:nvSpPr>
        <p:spPr bwMode="auto">
          <a:xfrm>
            <a:off x="755576" y="3178163"/>
            <a:ext cx="3168352" cy="410835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C11F16-212E-5DBC-0BF4-9CB8A554DD16}"/>
              </a:ext>
            </a:extLst>
          </p:cNvPr>
          <p:cNvSpPr/>
          <p:nvPr/>
        </p:nvSpPr>
        <p:spPr bwMode="auto">
          <a:xfrm>
            <a:off x="755576" y="2483609"/>
            <a:ext cx="2160240" cy="28803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D11165-3D13-597E-7398-47948771D62B}"/>
              </a:ext>
            </a:extLst>
          </p:cNvPr>
          <p:cNvSpPr txBox="1"/>
          <p:nvPr/>
        </p:nvSpPr>
        <p:spPr>
          <a:xfrm>
            <a:off x="2877479" y="2463734"/>
            <a:ext cx="1713294" cy="32778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800"/>
              <a:t>영화 순위</a:t>
            </a:r>
            <a:endParaRPr lang="en-US" altLang="ko-KR" sz="1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156B8A-1668-170F-0FE4-6255A154CD04}"/>
              </a:ext>
            </a:extLst>
          </p:cNvPr>
          <p:cNvSpPr txBox="1"/>
          <p:nvPr/>
        </p:nvSpPr>
        <p:spPr>
          <a:xfrm>
            <a:off x="3851920" y="3277136"/>
            <a:ext cx="1656184" cy="28515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영화 제목</a:t>
            </a:r>
            <a:endParaRPr lang="en-US" altLang="ko-KR" sz="18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73DD856-7C9D-C2C5-AA07-6F3A16BD8987}"/>
              </a:ext>
            </a:extLst>
          </p:cNvPr>
          <p:cNvSpPr/>
          <p:nvPr/>
        </p:nvSpPr>
        <p:spPr bwMode="auto">
          <a:xfrm>
            <a:off x="755576" y="4120553"/>
            <a:ext cx="3168352" cy="410835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DAF9D2-F84F-DE55-B3FE-160CA811A327}"/>
              </a:ext>
            </a:extLst>
          </p:cNvPr>
          <p:cNvSpPr txBox="1"/>
          <p:nvPr/>
        </p:nvSpPr>
        <p:spPr>
          <a:xfrm>
            <a:off x="3851920" y="4219526"/>
            <a:ext cx="1656184" cy="32778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영화 </a:t>
            </a:r>
            <a:r>
              <a:rPr lang="ko-KR" altLang="en-US" sz="1800" dirty="0" err="1"/>
              <a:t>예매율</a:t>
            </a:r>
            <a:endParaRPr lang="en-US" altLang="ko-KR" sz="18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619BF81-42FC-A60B-C365-AB717B983E95}"/>
              </a:ext>
            </a:extLst>
          </p:cNvPr>
          <p:cNvSpPr/>
          <p:nvPr/>
        </p:nvSpPr>
        <p:spPr bwMode="auto">
          <a:xfrm>
            <a:off x="755576" y="4777784"/>
            <a:ext cx="3168352" cy="739448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81E580-DCF1-0C68-FFCE-2D7E9E4BBDD9}"/>
              </a:ext>
            </a:extLst>
          </p:cNvPr>
          <p:cNvSpPr txBox="1"/>
          <p:nvPr/>
        </p:nvSpPr>
        <p:spPr>
          <a:xfrm>
            <a:off x="3851920" y="4876757"/>
            <a:ext cx="1656184" cy="32778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영화 개봉일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47340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CGV </a:t>
            </a:r>
            <a:r>
              <a:rPr lang="ko-KR" altLang="en-US" dirty="0"/>
              <a:t>영화 수집</a:t>
            </a:r>
            <a:r>
              <a:rPr lang="en-US" altLang="ko-KR" dirty="0"/>
              <a:t>(</a:t>
            </a:r>
            <a:r>
              <a:rPr lang="ko-KR" altLang="en-US" dirty="0" err="1"/>
              <a:t>크롤링</a:t>
            </a:r>
            <a:r>
              <a:rPr lang="en-US" altLang="ko-KR" dirty="0"/>
              <a:t>)-Service </a:t>
            </a:r>
            <a:r>
              <a:rPr lang="ko-KR" altLang="en-US" dirty="0"/>
              <a:t>자바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9EC487-27D1-400B-6797-AAAAD589F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96753"/>
            <a:ext cx="1657350" cy="47720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420C218-9910-4B21-402E-C67232559FB1}"/>
              </a:ext>
            </a:extLst>
          </p:cNvPr>
          <p:cNvSpPr/>
          <p:nvPr/>
        </p:nvSpPr>
        <p:spPr bwMode="auto">
          <a:xfrm>
            <a:off x="889248" y="3080992"/>
            <a:ext cx="1224136" cy="21602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23B93D-D09F-CE88-DC25-15DDEE1A0E37}"/>
              </a:ext>
            </a:extLst>
          </p:cNvPr>
          <p:cNvSpPr/>
          <p:nvPr/>
        </p:nvSpPr>
        <p:spPr bwMode="auto">
          <a:xfrm>
            <a:off x="745232" y="4616817"/>
            <a:ext cx="1368152" cy="21602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" name="화살표: 위쪽/아래쪽 6">
            <a:extLst>
              <a:ext uri="{FF2B5EF4-FFF2-40B4-BE49-F238E27FC236}">
                <a16:creationId xmlns:a16="http://schemas.microsoft.com/office/drawing/2014/main" id="{0CFBC7D2-F90F-7B61-66FA-B99BB5A4D191}"/>
              </a:ext>
            </a:extLst>
          </p:cNvPr>
          <p:cNvSpPr/>
          <p:nvPr/>
        </p:nvSpPr>
        <p:spPr bwMode="auto">
          <a:xfrm>
            <a:off x="1465312" y="3297016"/>
            <a:ext cx="216024" cy="1296144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15C1661-E237-867D-F097-38964D94FF2C}"/>
              </a:ext>
            </a:extLst>
          </p:cNvPr>
          <p:cNvSpPr/>
          <p:nvPr/>
        </p:nvSpPr>
        <p:spPr bwMode="auto">
          <a:xfrm>
            <a:off x="2113384" y="3104649"/>
            <a:ext cx="370384" cy="21602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2DB1BF2-94E8-ACD4-E587-ADF0C81C9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701" y="1224083"/>
            <a:ext cx="4871516" cy="52056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C7A9445-9973-0D34-D255-34ED6AF8677D}"/>
              </a:ext>
            </a:extLst>
          </p:cNvPr>
          <p:cNvSpPr/>
          <p:nvPr/>
        </p:nvSpPr>
        <p:spPr bwMode="auto">
          <a:xfrm>
            <a:off x="2915816" y="5445225"/>
            <a:ext cx="4626759" cy="87567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3FB6B1-5C72-EA28-855D-C6633AF718C1}"/>
              </a:ext>
            </a:extLst>
          </p:cNvPr>
          <p:cNvSpPr txBox="1"/>
          <p:nvPr/>
        </p:nvSpPr>
        <p:spPr>
          <a:xfrm>
            <a:off x="5451830" y="6239331"/>
            <a:ext cx="2088232" cy="32778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800"/>
              <a:t>Mapper </a:t>
            </a:r>
            <a:r>
              <a:rPr lang="ko-KR" altLang="en-US" sz="1800" dirty="0"/>
              <a:t>호출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070713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CGV </a:t>
            </a:r>
            <a:r>
              <a:rPr lang="ko-KR" altLang="en-US" dirty="0"/>
              <a:t>영화 수집</a:t>
            </a:r>
            <a:r>
              <a:rPr lang="en-US" altLang="ko-KR" dirty="0"/>
              <a:t>(</a:t>
            </a:r>
            <a:r>
              <a:rPr lang="ko-KR" altLang="en-US" dirty="0" err="1"/>
              <a:t>크롤링</a:t>
            </a:r>
            <a:r>
              <a:rPr lang="en-US" altLang="ko-KR" dirty="0"/>
              <a:t>)-Service </a:t>
            </a:r>
            <a:r>
              <a:rPr lang="ko-KR" altLang="en-US" dirty="0"/>
              <a:t>자바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D3069E2-6A38-1238-FBAC-4E85A4133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영화 수집하기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979B31-4091-8FA6-A0C2-03E4D1C39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84" y="1821414"/>
            <a:ext cx="8229600" cy="43438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7113013-6B94-34A8-D3A0-5893B935227D}"/>
              </a:ext>
            </a:extLst>
          </p:cNvPr>
          <p:cNvSpPr/>
          <p:nvPr/>
        </p:nvSpPr>
        <p:spPr bwMode="auto">
          <a:xfrm>
            <a:off x="457200" y="2545029"/>
            <a:ext cx="1306488" cy="28803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ED7AE4-83D4-A198-15EF-80BE8D25355D}"/>
              </a:ext>
            </a:extLst>
          </p:cNvPr>
          <p:cNvSpPr txBox="1"/>
          <p:nvPr/>
        </p:nvSpPr>
        <p:spPr>
          <a:xfrm>
            <a:off x="1619672" y="2525154"/>
            <a:ext cx="7387988" cy="32778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rgbClr val="FF0000"/>
                </a:solidFill>
              </a:rPr>
              <a:t>수집할 영화 정보를 </a:t>
            </a:r>
            <a:r>
              <a:rPr lang="en-US" altLang="ko-KR" sz="1800" dirty="0">
                <a:solidFill>
                  <a:srgbClr val="FF0000"/>
                </a:solidFill>
              </a:rPr>
              <a:t>DB</a:t>
            </a:r>
            <a:r>
              <a:rPr lang="ko-KR" altLang="en-US" sz="1800" dirty="0">
                <a:solidFill>
                  <a:srgbClr val="FF0000"/>
                </a:solidFill>
              </a:rPr>
              <a:t>에 저장하기 때문에 반드시 </a:t>
            </a:r>
            <a:r>
              <a:rPr lang="ko-KR" altLang="en-US" sz="1800" dirty="0" err="1">
                <a:solidFill>
                  <a:srgbClr val="FF0000"/>
                </a:solidFill>
              </a:rPr>
              <a:t>트랜젝션을</a:t>
            </a:r>
            <a:r>
              <a:rPr lang="ko-KR" altLang="en-US" sz="1800" dirty="0">
                <a:solidFill>
                  <a:srgbClr val="FF0000"/>
                </a:solidFill>
              </a:rPr>
              <a:t> 설정한다</a:t>
            </a:r>
            <a:endParaRPr lang="en-US" altLang="ko-KR" sz="1800" dirty="0">
              <a:solidFill>
                <a:srgbClr val="FF0000"/>
              </a:solidFill>
            </a:endParaRPr>
          </a:p>
        </p:txBody>
      </p:sp>
      <p:sp>
        <p:nvSpPr>
          <p:cNvPr id="9" name="폭발: 8pt 8">
            <a:extLst>
              <a:ext uri="{FF2B5EF4-FFF2-40B4-BE49-F238E27FC236}">
                <a16:creationId xmlns:a16="http://schemas.microsoft.com/office/drawing/2014/main" id="{884C8EED-0F3E-4014-DAE7-8F7243EE3EEF}"/>
              </a:ext>
            </a:extLst>
          </p:cNvPr>
          <p:cNvSpPr/>
          <p:nvPr/>
        </p:nvSpPr>
        <p:spPr bwMode="auto">
          <a:xfrm>
            <a:off x="8392570" y="2001913"/>
            <a:ext cx="684076" cy="576064"/>
          </a:xfrm>
          <a:prstGeom prst="irregularSeal1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3A838E6-B6D2-D5DE-D897-E11E5853BA9E}"/>
              </a:ext>
            </a:extLst>
          </p:cNvPr>
          <p:cNvSpPr/>
          <p:nvPr/>
        </p:nvSpPr>
        <p:spPr bwMode="auto">
          <a:xfrm>
            <a:off x="765220" y="3861048"/>
            <a:ext cx="5750995" cy="387255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BFDB09-6B10-451F-F61D-094FAFAA5F34}"/>
              </a:ext>
            </a:extLst>
          </p:cNvPr>
          <p:cNvSpPr txBox="1"/>
          <p:nvPr/>
        </p:nvSpPr>
        <p:spPr>
          <a:xfrm>
            <a:off x="5004048" y="4215320"/>
            <a:ext cx="2664296" cy="32778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영화 수집 날짜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057216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CGV </a:t>
            </a:r>
            <a:r>
              <a:rPr lang="ko-KR" altLang="en-US" dirty="0"/>
              <a:t>영화 수집</a:t>
            </a:r>
            <a:r>
              <a:rPr lang="en-US" altLang="ko-KR" dirty="0"/>
              <a:t>(</a:t>
            </a:r>
            <a:r>
              <a:rPr lang="ko-KR" altLang="en-US" dirty="0" err="1"/>
              <a:t>크롤링</a:t>
            </a:r>
            <a:r>
              <a:rPr lang="en-US" altLang="ko-KR" dirty="0"/>
              <a:t>)-Service </a:t>
            </a:r>
            <a:r>
              <a:rPr lang="ko-KR" altLang="en-US" dirty="0"/>
              <a:t>자바 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D3069E2-6A38-1238-FBAC-4E85A4133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영화 수집하기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6620317-624F-624D-50CC-696AD61BA6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998"/>
          <a:stretch/>
        </p:blipFill>
        <p:spPr>
          <a:xfrm>
            <a:off x="468312" y="1822684"/>
            <a:ext cx="8229600" cy="25226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338C91-A39C-A573-CA68-391620BA30BD}"/>
              </a:ext>
            </a:extLst>
          </p:cNvPr>
          <p:cNvSpPr/>
          <p:nvPr/>
        </p:nvSpPr>
        <p:spPr bwMode="auto">
          <a:xfrm>
            <a:off x="525469" y="1805074"/>
            <a:ext cx="4032448" cy="504056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75027F-BE0C-1A8C-FB50-2DDFC21E0C38}"/>
              </a:ext>
            </a:extLst>
          </p:cNvPr>
          <p:cNvSpPr txBox="1"/>
          <p:nvPr/>
        </p:nvSpPr>
        <p:spPr>
          <a:xfrm>
            <a:off x="4269885" y="1893211"/>
            <a:ext cx="2664296" cy="32778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수집할 </a:t>
            </a:r>
            <a:r>
              <a:rPr lang="en-US" altLang="ko-KR" sz="1800" dirty="0"/>
              <a:t>CGV </a:t>
            </a:r>
            <a:r>
              <a:rPr lang="ko-KR" altLang="en-US" sz="1800" dirty="0"/>
              <a:t>웹페이지</a:t>
            </a:r>
            <a:endParaRPr lang="en-US" altLang="ko-KR" sz="18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A84403-09D3-F96E-495B-8B616D3B9B27}"/>
              </a:ext>
            </a:extLst>
          </p:cNvPr>
          <p:cNvSpPr/>
          <p:nvPr/>
        </p:nvSpPr>
        <p:spPr bwMode="auto">
          <a:xfrm>
            <a:off x="525469" y="3075196"/>
            <a:ext cx="4320480" cy="504056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9CC87-650C-F218-D810-757375563A7E}"/>
              </a:ext>
            </a:extLst>
          </p:cNvPr>
          <p:cNvSpPr txBox="1"/>
          <p:nvPr/>
        </p:nvSpPr>
        <p:spPr>
          <a:xfrm>
            <a:off x="4754686" y="2885194"/>
            <a:ext cx="3754760" cy="60478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수집할 </a:t>
            </a:r>
            <a:r>
              <a:rPr lang="en-US" altLang="ko-KR" sz="1800" dirty="0"/>
              <a:t>CGV </a:t>
            </a:r>
            <a:r>
              <a:rPr lang="ko-KR" altLang="en-US" sz="1800" dirty="0"/>
              <a:t>웹페이지로부터 </a:t>
            </a:r>
            <a:endParaRPr lang="en-US" altLang="ko-KR" sz="1800" dirty="0"/>
          </a:p>
          <a:p>
            <a:r>
              <a:rPr lang="ko-KR" altLang="en-US" sz="1800" dirty="0"/>
              <a:t>모든 </a:t>
            </a:r>
            <a:r>
              <a:rPr lang="en-US" altLang="ko-KR" sz="1800" dirty="0"/>
              <a:t>HTML </a:t>
            </a:r>
            <a:r>
              <a:rPr lang="ko-KR" altLang="en-US" sz="1800" dirty="0"/>
              <a:t>소스 </a:t>
            </a:r>
            <a:r>
              <a:rPr lang="ko-KR" altLang="en-US" sz="1800" dirty="0" err="1"/>
              <a:t>가여오기</a:t>
            </a:r>
            <a:endParaRPr lang="en-US" altLang="ko-KR" sz="18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61C6E7-DC07-AF1E-85D1-85107D5A29CC}"/>
              </a:ext>
            </a:extLst>
          </p:cNvPr>
          <p:cNvSpPr/>
          <p:nvPr/>
        </p:nvSpPr>
        <p:spPr bwMode="auto">
          <a:xfrm>
            <a:off x="525468" y="3677282"/>
            <a:ext cx="5774723" cy="668036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52385F-1F3E-F378-7923-48336C4538F9}"/>
              </a:ext>
            </a:extLst>
          </p:cNvPr>
          <p:cNvSpPr txBox="1"/>
          <p:nvPr/>
        </p:nvSpPr>
        <p:spPr>
          <a:xfrm>
            <a:off x="681321" y="4356198"/>
            <a:ext cx="7491080" cy="60478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내가 가져온 전체 </a:t>
            </a:r>
            <a:r>
              <a:rPr lang="en-US" altLang="ko-KR" sz="1800" dirty="0"/>
              <a:t>HTML </a:t>
            </a:r>
            <a:r>
              <a:rPr lang="ko-KR" altLang="en-US" sz="1800" dirty="0"/>
              <a:t>소스에서 </a:t>
            </a:r>
            <a:r>
              <a:rPr lang="en-US" altLang="ko-KR" sz="1800" dirty="0" err="1"/>
              <a:t>div.sect</a:t>
            </a:r>
            <a:r>
              <a:rPr lang="en-US" altLang="ko-KR" sz="1800" dirty="0"/>
              <a:t>-movie-chart </a:t>
            </a:r>
            <a:r>
              <a:rPr lang="ko-KR" altLang="en-US" sz="1800" dirty="0"/>
              <a:t>태그 내용 </a:t>
            </a:r>
            <a:endParaRPr lang="en-US" altLang="ko-KR" sz="1800" dirty="0"/>
          </a:p>
          <a:p>
            <a:r>
              <a:rPr lang="ko-KR" altLang="en-US" sz="1800" dirty="0"/>
              <a:t>전체 가져오기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083599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CGV </a:t>
            </a:r>
            <a:r>
              <a:rPr lang="ko-KR" altLang="en-US" dirty="0"/>
              <a:t>영화 수집</a:t>
            </a:r>
            <a:r>
              <a:rPr lang="en-US" altLang="ko-KR" dirty="0"/>
              <a:t>(</a:t>
            </a:r>
            <a:r>
              <a:rPr lang="ko-KR" altLang="en-US" dirty="0" err="1"/>
              <a:t>크롤링</a:t>
            </a:r>
            <a:r>
              <a:rPr lang="en-US" altLang="ko-KR" dirty="0"/>
              <a:t>)-Service </a:t>
            </a:r>
            <a:r>
              <a:rPr lang="ko-KR" altLang="en-US" dirty="0"/>
              <a:t>자바 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D3069E2-6A38-1238-FBAC-4E85A4133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영화 수집하기 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92CC76-7053-5E6F-6D86-EFB410A13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844825"/>
            <a:ext cx="8291264" cy="18435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0555A6-00D7-FC9F-780E-CF75C3CA2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3886701"/>
            <a:ext cx="4468738" cy="24659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281918F-8A1B-002E-45A8-58672E939371}"/>
              </a:ext>
            </a:extLst>
          </p:cNvPr>
          <p:cNvSpPr/>
          <p:nvPr/>
        </p:nvSpPr>
        <p:spPr bwMode="auto">
          <a:xfrm>
            <a:off x="405880" y="3886701"/>
            <a:ext cx="1296144" cy="246591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1BAA60-F114-CE75-5239-2E604C59EF6C}"/>
              </a:ext>
            </a:extLst>
          </p:cNvPr>
          <p:cNvSpPr/>
          <p:nvPr/>
        </p:nvSpPr>
        <p:spPr bwMode="auto">
          <a:xfrm>
            <a:off x="1846040" y="3886701"/>
            <a:ext cx="1296144" cy="246591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CE1A71-ACFE-7579-A801-FFAF851D76D2}"/>
              </a:ext>
            </a:extLst>
          </p:cNvPr>
          <p:cNvSpPr/>
          <p:nvPr/>
        </p:nvSpPr>
        <p:spPr bwMode="auto">
          <a:xfrm>
            <a:off x="3430216" y="3886701"/>
            <a:ext cx="1296144" cy="246591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D97145-A73C-05FA-63BF-162BBFB3DC90}"/>
              </a:ext>
            </a:extLst>
          </p:cNvPr>
          <p:cNvSpPr txBox="1"/>
          <p:nvPr/>
        </p:nvSpPr>
        <p:spPr>
          <a:xfrm>
            <a:off x="549896" y="6110934"/>
            <a:ext cx="7533059" cy="60478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영화 </a:t>
            </a:r>
            <a:r>
              <a:rPr lang="en-US" altLang="ko-KR" sz="1800" dirty="0"/>
              <a:t>1</a:t>
            </a:r>
            <a:r>
              <a:rPr lang="ko-KR" altLang="en-US" sz="1800" dirty="0"/>
              <a:t>편마다 동일한 </a:t>
            </a:r>
            <a:r>
              <a:rPr lang="en-US" altLang="ko-KR" sz="1800" dirty="0"/>
              <a:t>html </a:t>
            </a:r>
            <a:r>
              <a:rPr lang="ko-KR" altLang="en-US" sz="1800" dirty="0"/>
              <a:t>태그 </a:t>
            </a:r>
            <a:r>
              <a:rPr lang="en-US" altLang="ko-KR" sz="1800" dirty="0"/>
              <a:t>id</a:t>
            </a:r>
            <a:r>
              <a:rPr lang="ko-KR" altLang="en-US" sz="1800" dirty="0"/>
              <a:t>로</a:t>
            </a:r>
            <a:r>
              <a:rPr lang="en-US" altLang="ko-KR" sz="1800" dirty="0"/>
              <a:t> </a:t>
            </a:r>
            <a:r>
              <a:rPr lang="ko-KR" altLang="en-US" sz="1800" dirty="0"/>
              <a:t>영화제목</a:t>
            </a:r>
            <a:r>
              <a:rPr lang="en-US" altLang="ko-KR" sz="1800" dirty="0"/>
              <a:t>, </a:t>
            </a:r>
            <a:r>
              <a:rPr lang="ko-KR" altLang="en-US" sz="1800" dirty="0"/>
              <a:t>순위</a:t>
            </a:r>
            <a:r>
              <a:rPr lang="en-US" altLang="ko-KR" sz="1800" dirty="0"/>
              <a:t>, </a:t>
            </a:r>
            <a:r>
              <a:rPr lang="ko-KR" altLang="en-US" sz="1800" dirty="0"/>
              <a:t>예매율이 저장됨</a:t>
            </a:r>
            <a:endParaRPr lang="en-US" altLang="ko-KR" sz="1800" dirty="0"/>
          </a:p>
          <a:p>
            <a:r>
              <a:rPr lang="ko-KR" altLang="en-US" sz="1800" dirty="0"/>
              <a:t>동일한 이름들을 가져오기 위해 </a:t>
            </a:r>
            <a:r>
              <a:rPr lang="en-US" altLang="ko-KR" sz="1800" dirty="0"/>
              <a:t>Iterator</a:t>
            </a:r>
            <a:r>
              <a:rPr lang="ko-KR" altLang="en-US" sz="1800" dirty="0"/>
              <a:t>를 사용함</a:t>
            </a:r>
            <a:endParaRPr lang="en-US" altLang="ko-KR" sz="1800" dirty="0"/>
          </a:p>
        </p:txBody>
      </p:sp>
      <p:sp>
        <p:nvSpPr>
          <p:cNvPr id="18" name="폭발: 8pt 17">
            <a:extLst>
              <a:ext uri="{FF2B5EF4-FFF2-40B4-BE49-F238E27FC236}">
                <a16:creationId xmlns:a16="http://schemas.microsoft.com/office/drawing/2014/main" id="{E861C189-122B-BE2A-7D65-692BA48FFB8A}"/>
              </a:ext>
            </a:extLst>
          </p:cNvPr>
          <p:cNvSpPr/>
          <p:nvPr/>
        </p:nvSpPr>
        <p:spPr bwMode="auto">
          <a:xfrm>
            <a:off x="7750696" y="5877272"/>
            <a:ext cx="432048" cy="432048"/>
          </a:xfrm>
          <a:prstGeom prst="irregularSeal1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4BD6BFF-56DD-535F-DC60-FA11D31DB65B}"/>
              </a:ext>
            </a:extLst>
          </p:cNvPr>
          <p:cNvSpPr/>
          <p:nvPr/>
        </p:nvSpPr>
        <p:spPr bwMode="auto">
          <a:xfrm>
            <a:off x="405880" y="2302525"/>
            <a:ext cx="648072" cy="1152128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AC6BE167-FF71-1B3F-172D-45BBA422BF60}"/>
              </a:ext>
            </a:extLst>
          </p:cNvPr>
          <p:cNvSpPr/>
          <p:nvPr/>
        </p:nvSpPr>
        <p:spPr bwMode="auto">
          <a:xfrm>
            <a:off x="549896" y="3454653"/>
            <a:ext cx="288032" cy="34712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DAA97F-A843-0A79-171A-4E20D206262B}"/>
              </a:ext>
            </a:extLst>
          </p:cNvPr>
          <p:cNvSpPr txBox="1"/>
          <p:nvPr/>
        </p:nvSpPr>
        <p:spPr>
          <a:xfrm>
            <a:off x="1846040" y="3473992"/>
            <a:ext cx="6398368" cy="32778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영화가 여러 개이기에 정보가 </a:t>
            </a:r>
            <a:r>
              <a:rPr lang="en-US" altLang="ko-KR" sz="1800" dirty="0"/>
              <a:t>List</a:t>
            </a:r>
            <a:r>
              <a:rPr lang="ko-KR" altLang="en-US" sz="1800" dirty="0"/>
              <a:t> 구조의 배열로 수집해야 함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095144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CGV </a:t>
            </a:r>
            <a:r>
              <a:rPr lang="ko-KR" altLang="en-US" dirty="0"/>
              <a:t>영화 수집</a:t>
            </a:r>
            <a:r>
              <a:rPr lang="en-US" altLang="ko-KR" dirty="0"/>
              <a:t>(</a:t>
            </a:r>
            <a:r>
              <a:rPr lang="ko-KR" altLang="en-US" dirty="0" err="1"/>
              <a:t>크롤링</a:t>
            </a:r>
            <a:r>
              <a:rPr lang="en-US" altLang="ko-KR" dirty="0"/>
              <a:t>)-Service </a:t>
            </a:r>
            <a:r>
              <a:rPr lang="ko-KR" altLang="en-US" dirty="0"/>
              <a:t>자바 </a:t>
            </a:r>
            <a:r>
              <a:rPr lang="en-US" altLang="ko-KR" dirty="0"/>
              <a:t>(5)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D3069E2-6A38-1238-FBAC-4E85A4133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영화 수집하기 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99BE32-F145-F696-15A9-772BC7E77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475"/>
          <a:stretch/>
        </p:blipFill>
        <p:spPr>
          <a:xfrm>
            <a:off x="468312" y="1703979"/>
            <a:ext cx="8218488" cy="48299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D667132-014F-6391-B42B-03E8A2965FEE}"/>
              </a:ext>
            </a:extLst>
          </p:cNvPr>
          <p:cNvSpPr/>
          <p:nvPr/>
        </p:nvSpPr>
        <p:spPr bwMode="auto">
          <a:xfrm>
            <a:off x="723293" y="2729649"/>
            <a:ext cx="3960440" cy="387255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79AB35-EF4B-57B8-F3D1-047472887BB3}"/>
              </a:ext>
            </a:extLst>
          </p:cNvPr>
          <p:cNvSpPr txBox="1"/>
          <p:nvPr/>
        </p:nvSpPr>
        <p:spPr>
          <a:xfrm>
            <a:off x="4656040" y="2776376"/>
            <a:ext cx="2664296" cy="2938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복합키의 첫번째 컬럼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2670211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CGV </a:t>
            </a:r>
            <a:r>
              <a:rPr lang="ko-KR" altLang="en-US" dirty="0"/>
              <a:t>영화 수집</a:t>
            </a:r>
            <a:r>
              <a:rPr lang="en-US" altLang="ko-KR" dirty="0"/>
              <a:t>(</a:t>
            </a:r>
            <a:r>
              <a:rPr lang="ko-KR" altLang="en-US" dirty="0" err="1"/>
              <a:t>크롤링</a:t>
            </a:r>
            <a:r>
              <a:rPr lang="en-US" altLang="ko-KR" dirty="0"/>
              <a:t>)-Service </a:t>
            </a:r>
            <a:r>
              <a:rPr lang="ko-KR" altLang="en-US" dirty="0"/>
              <a:t>자바 </a:t>
            </a:r>
            <a:r>
              <a:rPr lang="en-US" altLang="ko-KR" dirty="0"/>
              <a:t>(6)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D3069E2-6A38-1238-FBAC-4E85A4133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영화 수집하기 </a:t>
            </a:r>
            <a:r>
              <a:rPr lang="en-US" altLang="ko-KR" dirty="0"/>
              <a:t>(5)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5A66E2-3AB5-07B8-2E3B-852F0672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11" y="1844824"/>
            <a:ext cx="8229600" cy="267837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07762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err="1"/>
              <a:t>크롤링</a:t>
            </a:r>
            <a:r>
              <a:rPr lang="en-US" altLang="ko-KR" dirty="0"/>
              <a:t>-Service </a:t>
            </a:r>
            <a:r>
              <a:rPr lang="ko-KR" altLang="en-US" dirty="0"/>
              <a:t>태그 이해</a:t>
            </a:r>
            <a:r>
              <a:rPr lang="en-US" altLang="ko-KR" dirty="0"/>
              <a:t>(1/6)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668C8F8-202D-65A1-BB1C-E27A32C16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600490"/>
            <a:ext cx="5686425" cy="26955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E7E2973-53F5-9F39-A212-9122DB446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11" y="1196081"/>
            <a:ext cx="6000750" cy="9239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6E9BD3-87C7-BB75-60DB-B8D50BF34CAD}"/>
              </a:ext>
            </a:extLst>
          </p:cNvPr>
          <p:cNvSpPr/>
          <p:nvPr/>
        </p:nvSpPr>
        <p:spPr bwMode="auto">
          <a:xfrm>
            <a:off x="2843808" y="1717899"/>
            <a:ext cx="2664296" cy="23470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948582E-5384-D9D6-5311-B9E1C4A6B3E2}"/>
              </a:ext>
            </a:extLst>
          </p:cNvPr>
          <p:cNvSpPr/>
          <p:nvPr/>
        </p:nvSpPr>
        <p:spPr bwMode="auto">
          <a:xfrm>
            <a:off x="539552" y="2600490"/>
            <a:ext cx="2088232" cy="23055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위쪽/아래쪽 화살표 7">
            <a:extLst>
              <a:ext uri="{FF2B5EF4-FFF2-40B4-BE49-F238E27FC236}">
                <a16:creationId xmlns:a16="http://schemas.microsoft.com/office/drawing/2014/main" id="{B95F0BAA-FA9B-CBAA-851B-B7A959D63AF3}"/>
              </a:ext>
            </a:extLst>
          </p:cNvPr>
          <p:cNvSpPr/>
          <p:nvPr/>
        </p:nvSpPr>
        <p:spPr bwMode="auto">
          <a:xfrm rot="3681815">
            <a:off x="3112790" y="1616886"/>
            <a:ext cx="375244" cy="141894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F9E125-75A5-6E34-4439-E92D7ACE6F0E}"/>
              </a:ext>
            </a:extLst>
          </p:cNvPr>
          <p:cNvSpPr txBox="1"/>
          <p:nvPr/>
        </p:nvSpPr>
        <p:spPr>
          <a:xfrm>
            <a:off x="3216242" y="2170907"/>
            <a:ext cx="5748245" cy="32778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800" b="0" dirty="0" err="1"/>
              <a:t>Div</a:t>
            </a:r>
            <a:r>
              <a:rPr lang="en-US" altLang="ko-KR" sz="1800" b="0" dirty="0"/>
              <a:t> </a:t>
            </a:r>
            <a:r>
              <a:rPr lang="ko-KR" altLang="en-US" sz="1800" b="0" dirty="0"/>
              <a:t>태그의 </a:t>
            </a:r>
            <a:r>
              <a:rPr lang="en-US" altLang="ko-KR" sz="1800" b="0" dirty="0"/>
              <a:t>class</a:t>
            </a:r>
            <a:r>
              <a:rPr lang="ko-KR" altLang="en-US" sz="1800" b="0" dirty="0"/>
              <a:t>명이 </a:t>
            </a:r>
            <a:r>
              <a:rPr lang="en-US" altLang="ko-KR" sz="1800" b="0" dirty="0"/>
              <a:t>sect-movie-chart</a:t>
            </a:r>
            <a:r>
              <a:rPr lang="ko-KR" altLang="en-US" sz="1800" b="0" dirty="0"/>
              <a:t> 인 태그 찾기</a:t>
            </a:r>
            <a:endParaRPr lang="en-US" altLang="ko-KR" sz="1800" b="0" dirty="0"/>
          </a:p>
        </p:txBody>
      </p:sp>
    </p:spTree>
    <p:extLst>
      <p:ext uri="{BB962C8B-B14F-4D97-AF65-F5344CB8AC3E}">
        <p14:creationId xmlns:p14="http://schemas.microsoft.com/office/powerpoint/2010/main" val="863683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err="1"/>
              <a:t>크롤링</a:t>
            </a:r>
            <a:r>
              <a:rPr lang="en-US" altLang="ko-KR" dirty="0"/>
              <a:t>-Service </a:t>
            </a:r>
            <a:r>
              <a:rPr lang="ko-KR" altLang="en-US" dirty="0"/>
              <a:t>태그 이해</a:t>
            </a:r>
            <a:r>
              <a:rPr lang="en-US" altLang="ko-KR" dirty="0"/>
              <a:t>(2/6)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924FA8-0014-5CA8-542F-53B6A4472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38" y="2420888"/>
            <a:ext cx="4181475" cy="17049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위쪽/아래쪽 화살표 10">
            <a:extLst>
              <a:ext uri="{FF2B5EF4-FFF2-40B4-BE49-F238E27FC236}">
                <a16:creationId xmlns:a16="http://schemas.microsoft.com/office/drawing/2014/main" id="{A0CC6ABE-C0C5-461E-BCA2-5942DEE9176F}"/>
              </a:ext>
            </a:extLst>
          </p:cNvPr>
          <p:cNvSpPr/>
          <p:nvPr/>
        </p:nvSpPr>
        <p:spPr bwMode="auto">
          <a:xfrm rot="3983125">
            <a:off x="3472401" y="811062"/>
            <a:ext cx="269126" cy="2491213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A8DC6AF-A651-2212-F40F-C6E01C286CF5}"/>
              </a:ext>
            </a:extLst>
          </p:cNvPr>
          <p:cNvSpPr/>
          <p:nvPr/>
        </p:nvSpPr>
        <p:spPr bwMode="auto">
          <a:xfrm>
            <a:off x="761776" y="2570920"/>
            <a:ext cx="2298056" cy="21602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58021A-512F-9BAC-EEE5-A3D52C2AE7C4}"/>
              </a:ext>
            </a:extLst>
          </p:cNvPr>
          <p:cNvSpPr txBox="1"/>
          <p:nvPr/>
        </p:nvSpPr>
        <p:spPr>
          <a:xfrm>
            <a:off x="3347864" y="1950389"/>
            <a:ext cx="4774388" cy="32778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800" dirty="0"/>
              <a:t>strong </a:t>
            </a:r>
            <a:r>
              <a:rPr lang="ko-KR" altLang="en-US" sz="1800" dirty="0"/>
              <a:t>태그의 </a:t>
            </a:r>
            <a:r>
              <a:rPr lang="en-US" altLang="ko-KR" sz="1800" dirty="0"/>
              <a:t>class</a:t>
            </a:r>
            <a:r>
              <a:rPr lang="ko-KR" altLang="en-US" sz="1800" dirty="0"/>
              <a:t>명이 </a:t>
            </a:r>
            <a:r>
              <a:rPr lang="en-US" altLang="ko-KR" sz="1800" dirty="0"/>
              <a:t>rank</a:t>
            </a:r>
            <a:r>
              <a:rPr lang="ko-KR" altLang="en-US" sz="1800" dirty="0"/>
              <a:t> 인 태그 찾기</a:t>
            </a:r>
            <a:endParaRPr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937C69-A84D-1791-4C12-298B7688C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86" y="1190736"/>
            <a:ext cx="6991350" cy="2952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21187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수집</a:t>
            </a:r>
            <a:r>
              <a:rPr lang="en-US" altLang="ko-KR" dirty="0"/>
              <a:t>(</a:t>
            </a:r>
            <a:r>
              <a:rPr lang="ko-KR" altLang="en-US" dirty="0" err="1"/>
              <a:t>크롤링</a:t>
            </a:r>
            <a:r>
              <a:rPr lang="en-US" altLang="ko-KR" dirty="0"/>
              <a:t>) (2/2)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ko-KR" altLang="en-US" dirty="0"/>
              <a:t>웹 수집을 위해서는 </a:t>
            </a:r>
            <a:r>
              <a:rPr lang="en-US" altLang="ko-KR" dirty="0"/>
              <a:t>HTML </a:t>
            </a:r>
            <a:r>
              <a:rPr lang="ko-KR" altLang="en-US" dirty="0"/>
              <a:t>태그에 대한 이해가 높아야 </a:t>
            </a:r>
            <a:br>
              <a:rPr lang="en-US" altLang="ko-KR" dirty="0"/>
            </a:br>
            <a:r>
              <a:rPr lang="ko-KR" altLang="en-US" dirty="0"/>
              <a:t>가능함</a:t>
            </a:r>
            <a:endParaRPr lang="en-US" altLang="ko-KR" dirty="0"/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HTML </a:t>
            </a:r>
            <a:r>
              <a:rPr lang="ko-KR" altLang="en-US" dirty="0"/>
              <a:t>문서 구조 파악 능력이 중요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05599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err="1"/>
              <a:t>크롤링</a:t>
            </a:r>
            <a:r>
              <a:rPr lang="en-US" altLang="ko-KR" dirty="0"/>
              <a:t>-Service </a:t>
            </a:r>
            <a:r>
              <a:rPr lang="ko-KR" altLang="en-US" dirty="0"/>
              <a:t>태그 이해</a:t>
            </a:r>
            <a:r>
              <a:rPr lang="en-US" altLang="ko-KR" dirty="0"/>
              <a:t>(3/6)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70" y="2924944"/>
            <a:ext cx="6915150" cy="18192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직사각형 5"/>
          <p:cNvSpPr/>
          <p:nvPr/>
        </p:nvSpPr>
        <p:spPr bwMode="auto">
          <a:xfrm>
            <a:off x="2627784" y="3284984"/>
            <a:ext cx="3024336" cy="21602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위쪽/아래쪽 화살표 11"/>
          <p:cNvSpPr/>
          <p:nvPr/>
        </p:nvSpPr>
        <p:spPr bwMode="auto">
          <a:xfrm rot="2908350">
            <a:off x="4073222" y="1146707"/>
            <a:ext cx="375244" cy="2491476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08BF2F-F57D-FBDC-29C9-79C6C06194D6}"/>
              </a:ext>
            </a:extLst>
          </p:cNvPr>
          <p:cNvSpPr txBox="1"/>
          <p:nvPr/>
        </p:nvSpPr>
        <p:spPr>
          <a:xfrm>
            <a:off x="3347864" y="1950389"/>
            <a:ext cx="4774388" cy="32778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800" dirty="0"/>
              <a:t>strong </a:t>
            </a:r>
            <a:r>
              <a:rPr lang="ko-KR" altLang="en-US" sz="1800" dirty="0"/>
              <a:t>태그의 </a:t>
            </a:r>
            <a:r>
              <a:rPr lang="en-US" altLang="ko-KR" sz="1800" dirty="0"/>
              <a:t>class</a:t>
            </a:r>
            <a:r>
              <a:rPr lang="ko-KR" altLang="en-US" sz="1800" dirty="0"/>
              <a:t>명이 </a:t>
            </a:r>
            <a:r>
              <a:rPr lang="en-US" altLang="ko-KR" sz="1800" dirty="0"/>
              <a:t>title</a:t>
            </a:r>
            <a:r>
              <a:rPr lang="ko-KR" altLang="en-US" sz="1800" dirty="0"/>
              <a:t> 인 태그 찾기</a:t>
            </a:r>
            <a:endParaRPr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0614ED-3688-6981-66FB-C95588D26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41" y="1198378"/>
            <a:ext cx="6991350" cy="2857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402678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err="1"/>
              <a:t>크롤링</a:t>
            </a:r>
            <a:r>
              <a:rPr lang="en-US" altLang="ko-KR" dirty="0"/>
              <a:t>-Service </a:t>
            </a:r>
            <a:r>
              <a:rPr lang="ko-KR" altLang="en-US" dirty="0"/>
              <a:t>태그 이해</a:t>
            </a:r>
            <a:r>
              <a:rPr lang="en-US" altLang="ko-KR" dirty="0"/>
              <a:t>(4/6)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70" y="2924944"/>
            <a:ext cx="6915150" cy="18192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직사각형 5"/>
          <p:cNvSpPr/>
          <p:nvPr/>
        </p:nvSpPr>
        <p:spPr bwMode="auto">
          <a:xfrm>
            <a:off x="2627784" y="3834581"/>
            <a:ext cx="3960440" cy="21602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위쪽/아래쪽 화살표 7">
            <a:extLst>
              <a:ext uri="{FF2B5EF4-FFF2-40B4-BE49-F238E27FC236}">
                <a16:creationId xmlns:a16="http://schemas.microsoft.com/office/drawing/2014/main" id="{AB1771AF-4BFC-F888-1546-34B820672F10}"/>
              </a:ext>
            </a:extLst>
          </p:cNvPr>
          <p:cNvSpPr/>
          <p:nvPr/>
        </p:nvSpPr>
        <p:spPr bwMode="auto">
          <a:xfrm rot="1265939">
            <a:off x="5550280" y="1362860"/>
            <a:ext cx="375244" cy="2491476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46F824-0B0F-999A-1DAF-1FF77D5817D7}"/>
              </a:ext>
            </a:extLst>
          </p:cNvPr>
          <p:cNvSpPr txBox="1"/>
          <p:nvPr/>
        </p:nvSpPr>
        <p:spPr>
          <a:xfrm>
            <a:off x="2483768" y="1950389"/>
            <a:ext cx="5904656" cy="32778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800" dirty="0"/>
              <a:t>strong </a:t>
            </a:r>
            <a:r>
              <a:rPr lang="ko-KR" altLang="en-US" sz="1800" dirty="0"/>
              <a:t>태그의 </a:t>
            </a:r>
            <a:r>
              <a:rPr lang="en-US" altLang="ko-KR" sz="1800" dirty="0"/>
              <a:t>class</a:t>
            </a:r>
            <a:r>
              <a:rPr lang="ko-KR" altLang="en-US" sz="1800" dirty="0"/>
              <a:t>명이 </a:t>
            </a:r>
            <a:r>
              <a:rPr lang="en-US" altLang="ko-KR" sz="1800" dirty="0"/>
              <a:t>percent </a:t>
            </a:r>
            <a:r>
              <a:rPr lang="ko-KR" altLang="en-US" sz="1800" dirty="0"/>
              <a:t>안에 </a:t>
            </a:r>
            <a:r>
              <a:rPr lang="en-US" altLang="ko-KR" sz="1800" dirty="0"/>
              <a:t>span</a:t>
            </a:r>
            <a:r>
              <a:rPr lang="ko-KR" altLang="en-US" sz="1800" dirty="0"/>
              <a:t> 태그 찾기</a:t>
            </a:r>
            <a:endParaRPr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34B9C8-7F57-EADE-B778-B946B2909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79791"/>
            <a:ext cx="7848600" cy="2476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48116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err="1"/>
              <a:t>크롤링</a:t>
            </a:r>
            <a:r>
              <a:rPr lang="en-US" altLang="ko-KR" dirty="0"/>
              <a:t>-Service </a:t>
            </a:r>
            <a:r>
              <a:rPr lang="ko-KR" altLang="en-US" dirty="0"/>
              <a:t>태그 이해</a:t>
            </a:r>
            <a:r>
              <a:rPr lang="en-US" altLang="ko-KR" dirty="0"/>
              <a:t>(5/6)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27994"/>
            <a:ext cx="6915150" cy="18192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/>
          <p:cNvSpPr/>
          <p:nvPr/>
        </p:nvSpPr>
        <p:spPr bwMode="auto">
          <a:xfrm>
            <a:off x="2915816" y="3717032"/>
            <a:ext cx="2448272" cy="21602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위쪽/아래쪽 화살표 9">
            <a:extLst>
              <a:ext uri="{FF2B5EF4-FFF2-40B4-BE49-F238E27FC236}">
                <a16:creationId xmlns:a16="http://schemas.microsoft.com/office/drawing/2014/main" id="{A29B088C-7A55-6460-1C23-64079A71734F}"/>
              </a:ext>
            </a:extLst>
          </p:cNvPr>
          <p:cNvSpPr/>
          <p:nvPr/>
        </p:nvSpPr>
        <p:spPr bwMode="auto">
          <a:xfrm rot="1265939">
            <a:off x="4265024" y="1394368"/>
            <a:ext cx="375244" cy="2333338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918998-C490-2F5C-3BDE-780F721FAE8E}"/>
              </a:ext>
            </a:extLst>
          </p:cNvPr>
          <p:cNvSpPr txBox="1"/>
          <p:nvPr/>
        </p:nvSpPr>
        <p:spPr>
          <a:xfrm>
            <a:off x="3347864" y="1789897"/>
            <a:ext cx="5040560" cy="32778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800" dirty="0"/>
              <a:t>strong </a:t>
            </a:r>
            <a:r>
              <a:rPr lang="ko-KR" altLang="en-US" sz="1800" dirty="0"/>
              <a:t>태그의 </a:t>
            </a:r>
            <a:r>
              <a:rPr lang="en-US" altLang="ko-KR" sz="1800" dirty="0"/>
              <a:t>class</a:t>
            </a:r>
            <a:r>
              <a:rPr lang="ko-KR" altLang="en-US" sz="1800" dirty="0"/>
              <a:t>명이 </a:t>
            </a:r>
            <a:r>
              <a:rPr lang="en-US" altLang="ko-KR" sz="1800" dirty="0"/>
              <a:t>percent</a:t>
            </a:r>
            <a:r>
              <a:rPr lang="ko-KR" altLang="en-US" sz="1800" dirty="0"/>
              <a:t> 인 태그 찾기</a:t>
            </a:r>
            <a:endParaRPr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2E898E-D7E6-4809-8742-03798C1C3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80875"/>
            <a:ext cx="6305550" cy="2476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103914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err="1"/>
              <a:t>크롤링</a:t>
            </a:r>
            <a:r>
              <a:rPr lang="en-US" altLang="ko-KR" dirty="0"/>
              <a:t>-Service </a:t>
            </a:r>
            <a:r>
              <a:rPr lang="ko-KR" altLang="en-US" dirty="0"/>
              <a:t>태그 이해</a:t>
            </a:r>
            <a:r>
              <a:rPr lang="en-US" altLang="ko-KR" dirty="0"/>
              <a:t>(6/6)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 bwMode="auto">
          <a:xfrm>
            <a:off x="2915816" y="3717032"/>
            <a:ext cx="2448272" cy="21602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636912"/>
            <a:ext cx="6315075" cy="1638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직사각형 5"/>
          <p:cNvSpPr/>
          <p:nvPr/>
        </p:nvSpPr>
        <p:spPr bwMode="auto">
          <a:xfrm>
            <a:off x="2339752" y="2636912"/>
            <a:ext cx="1800200" cy="100811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위쪽/아래쪽 화살표 10">
            <a:extLst>
              <a:ext uri="{FF2B5EF4-FFF2-40B4-BE49-F238E27FC236}">
                <a16:creationId xmlns:a16="http://schemas.microsoft.com/office/drawing/2014/main" id="{83E4124C-B69F-7CAB-AE30-2418275E4C87}"/>
              </a:ext>
            </a:extLst>
          </p:cNvPr>
          <p:cNvSpPr/>
          <p:nvPr/>
        </p:nvSpPr>
        <p:spPr bwMode="auto">
          <a:xfrm rot="2656939">
            <a:off x="4141410" y="1277233"/>
            <a:ext cx="375244" cy="151542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9725EF-BF0E-7DE4-4F83-512815947CD6}"/>
              </a:ext>
            </a:extLst>
          </p:cNvPr>
          <p:cNvSpPr txBox="1"/>
          <p:nvPr/>
        </p:nvSpPr>
        <p:spPr>
          <a:xfrm>
            <a:off x="3347864" y="1950389"/>
            <a:ext cx="5040560" cy="32778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800" dirty="0"/>
              <a:t>Span </a:t>
            </a:r>
            <a:r>
              <a:rPr lang="ko-KR" altLang="en-US" sz="1800" dirty="0"/>
              <a:t>태그의 </a:t>
            </a:r>
            <a:r>
              <a:rPr lang="en-US" altLang="ko-KR" sz="1800" dirty="0"/>
              <a:t>class</a:t>
            </a:r>
            <a:r>
              <a:rPr lang="ko-KR" altLang="en-US" sz="1800" dirty="0"/>
              <a:t>명이 </a:t>
            </a:r>
            <a:r>
              <a:rPr lang="en-US" altLang="ko-KR" sz="1800" dirty="0"/>
              <a:t>txt-info</a:t>
            </a:r>
            <a:r>
              <a:rPr lang="ko-KR" altLang="en-US" sz="1800" dirty="0"/>
              <a:t> 인 태그 찾기</a:t>
            </a:r>
            <a:endParaRPr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CF3778-7445-3AB2-6BBB-64CB6DBB9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87379"/>
            <a:ext cx="6667500" cy="2762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30405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크롤링</a:t>
            </a:r>
            <a:r>
              <a:rPr lang="en-US" altLang="ko-KR" dirty="0"/>
              <a:t>-Controller </a:t>
            </a:r>
            <a:r>
              <a:rPr lang="ko-KR" altLang="en-US" dirty="0"/>
              <a:t>자바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11" name="내용 개체 틀 20">
            <a:extLst>
              <a:ext uri="{FF2B5EF4-FFF2-40B4-BE49-F238E27FC236}">
                <a16:creationId xmlns:a16="http://schemas.microsoft.com/office/drawing/2014/main" id="{F5BC5B31-F67F-2365-AB13-01CA28A90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975"/>
            <a:ext cx="8218488" cy="4929188"/>
          </a:xfrm>
        </p:spPr>
        <p:txBody>
          <a:bodyPr/>
          <a:lstStyle/>
          <a:p>
            <a:r>
              <a:rPr lang="en-US" altLang="ko-KR" dirty="0"/>
              <a:t>Controller </a:t>
            </a:r>
            <a:r>
              <a:rPr lang="ko-KR" altLang="en-US" dirty="0"/>
              <a:t>역할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FF0000"/>
                </a:solidFill>
              </a:rPr>
              <a:t>크롤링을</a:t>
            </a:r>
            <a:r>
              <a:rPr lang="ko-KR" altLang="en-US" b="1" dirty="0">
                <a:solidFill>
                  <a:srgbClr val="FF0000"/>
                </a:solidFill>
              </a:rPr>
              <a:t> 위해 자바 </a:t>
            </a:r>
            <a:r>
              <a:rPr lang="en-US" altLang="ko-KR" b="1" dirty="0">
                <a:solidFill>
                  <a:srgbClr val="FF0000"/>
                </a:solidFill>
              </a:rPr>
              <a:t>Service </a:t>
            </a:r>
            <a:r>
              <a:rPr lang="ko-KR" altLang="en-US" b="1" dirty="0">
                <a:solidFill>
                  <a:srgbClr val="FF0000"/>
                </a:solidFill>
              </a:rPr>
              <a:t>호출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320387-F253-05A7-8040-2763A0ECB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04864"/>
            <a:ext cx="1619250" cy="32480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C0AD07F-B1CD-934D-1E21-7E9D6055081D}"/>
              </a:ext>
            </a:extLst>
          </p:cNvPr>
          <p:cNvSpPr/>
          <p:nvPr/>
        </p:nvSpPr>
        <p:spPr bwMode="auto">
          <a:xfrm>
            <a:off x="651818" y="3513040"/>
            <a:ext cx="1440160" cy="25704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D344CC1-3DD7-68F2-0874-15BA89D1C13B}"/>
              </a:ext>
            </a:extLst>
          </p:cNvPr>
          <p:cNvSpPr/>
          <p:nvPr/>
        </p:nvSpPr>
        <p:spPr bwMode="auto">
          <a:xfrm>
            <a:off x="2102376" y="3513040"/>
            <a:ext cx="381392" cy="2570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5E23841-B06B-A9B7-B814-C7ECF8AC9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2218167"/>
            <a:ext cx="4536504" cy="4552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726308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219096A-E8D7-2B60-B991-7DA915647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76" y="1628800"/>
            <a:ext cx="8229601" cy="37752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크롤링</a:t>
            </a:r>
            <a:r>
              <a:rPr lang="en-US" altLang="ko-KR" dirty="0"/>
              <a:t>-Controller </a:t>
            </a:r>
            <a:r>
              <a:rPr lang="ko-KR" altLang="en-US" dirty="0"/>
              <a:t>자바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C8F52BD-5F7A-7E38-B5CD-AC65B9575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수집하기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FC5CD6-1706-DC54-0F7D-B2A0B3C47C45}"/>
              </a:ext>
            </a:extLst>
          </p:cNvPr>
          <p:cNvSpPr/>
          <p:nvPr/>
        </p:nvSpPr>
        <p:spPr bwMode="auto">
          <a:xfrm>
            <a:off x="2627784" y="2576514"/>
            <a:ext cx="1584176" cy="279288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4EFC32-6E68-E30A-44A5-E07DA0F20222}"/>
              </a:ext>
            </a:extLst>
          </p:cNvPr>
          <p:cNvSpPr txBox="1"/>
          <p:nvPr/>
        </p:nvSpPr>
        <p:spPr>
          <a:xfrm>
            <a:off x="4056834" y="1643807"/>
            <a:ext cx="4023653" cy="123726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URL</a:t>
            </a:r>
            <a:r>
              <a:rPr lang="ko-KR" altLang="en-US" sz="1600" dirty="0"/>
              <a:t>에서 받을 파라미터가 없기 때문에 </a:t>
            </a:r>
            <a:endParaRPr lang="en-US" altLang="ko-KR" sz="1600" dirty="0"/>
          </a:p>
          <a:p>
            <a:r>
              <a:rPr lang="en-US" altLang="ko-KR" sz="1600" dirty="0"/>
              <a:t>Request</a:t>
            </a:r>
            <a:r>
              <a:rPr lang="ko-KR" altLang="en-US" sz="1600" dirty="0"/>
              <a:t>를 파라미터로 받지 않음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JSP</a:t>
            </a:r>
            <a:r>
              <a:rPr lang="ko-KR" altLang="en-US" sz="1600" dirty="0"/>
              <a:t>로 보낼 값은 존재하기에 </a:t>
            </a:r>
            <a:r>
              <a:rPr lang="en-US" altLang="ko-KR" sz="1600" dirty="0" err="1"/>
              <a:t>ModelMap</a:t>
            </a:r>
            <a:r>
              <a:rPr lang="ko-KR" altLang="en-US" sz="1600" dirty="0"/>
              <a:t>은 파라미터로 선언함</a:t>
            </a:r>
            <a:endParaRPr lang="en-US" altLang="ko-KR" sz="16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86D966-1830-7AF7-566A-55125BCE0572}"/>
              </a:ext>
            </a:extLst>
          </p:cNvPr>
          <p:cNvSpPr/>
          <p:nvPr/>
        </p:nvSpPr>
        <p:spPr bwMode="auto">
          <a:xfrm>
            <a:off x="707632" y="3875216"/>
            <a:ext cx="7464768" cy="57606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6D983D-A1B6-DFA4-2C28-C802FA2C5BA9}"/>
              </a:ext>
            </a:extLst>
          </p:cNvPr>
          <p:cNvSpPr txBox="1"/>
          <p:nvPr/>
        </p:nvSpPr>
        <p:spPr>
          <a:xfrm>
            <a:off x="3995936" y="3699166"/>
            <a:ext cx="4805769" cy="32778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수집된 </a:t>
            </a:r>
            <a:r>
              <a:rPr lang="ko-KR" altLang="en-US" sz="1800"/>
              <a:t>데이터의 결과 메시지를 </a:t>
            </a:r>
            <a:r>
              <a:rPr lang="en-US" altLang="ko-KR" sz="1800" dirty="0"/>
              <a:t>JSP</a:t>
            </a:r>
            <a:r>
              <a:rPr lang="ko-KR" altLang="en-US" sz="1800" dirty="0"/>
              <a:t>로 전달함</a:t>
            </a:r>
            <a:endParaRPr lang="en-US" altLang="ko-KR" sz="18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434746A-6BE6-B7C9-83CE-531DDAD51B6E}"/>
              </a:ext>
            </a:extLst>
          </p:cNvPr>
          <p:cNvSpPr/>
          <p:nvPr/>
        </p:nvSpPr>
        <p:spPr bwMode="auto">
          <a:xfrm>
            <a:off x="744093" y="4874637"/>
            <a:ext cx="2664298" cy="28803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7BDE01-923D-8D25-CF9E-0C184229DC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256"/>
          <a:stretch/>
        </p:blipFill>
        <p:spPr>
          <a:xfrm>
            <a:off x="6649980" y="4533184"/>
            <a:ext cx="2066925" cy="18902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2FB1B14-5ED7-F6D2-4334-E59E2260BE59}"/>
              </a:ext>
            </a:extLst>
          </p:cNvPr>
          <p:cNvSpPr/>
          <p:nvPr/>
        </p:nvSpPr>
        <p:spPr bwMode="auto">
          <a:xfrm>
            <a:off x="7164288" y="5857411"/>
            <a:ext cx="1516289" cy="196163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7B31BAFC-52C0-E48C-E7F9-2360F8DAF7E4}"/>
              </a:ext>
            </a:extLst>
          </p:cNvPr>
          <p:cNvSpPr/>
          <p:nvPr/>
        </p:nvSpPr>
        <p:spPr bwMode="auto">
          <a:xfrm rot="16862470">
            <a:off x="5081525" y="3655768"/>
            <a:ext cx="233287" cy="365039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FC3A98-0213-7BA1-1773-50DC20638DB5}"/>
              </a:ext>
            </a:extLst>
          </p:cNvPr>
          <p:cNvSpPr txBox="1"/>
          <p:nvPr/>
        </p:nvSpPr>
        <p:spPr>
          <a:xfrm>
            <a:off x="3863373" y="5422042"/>
            <a:ext cx="2360816" cy="32778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전달할 </a:t>
            </a:r>
            <a:r>
              <a:rPr lang="en-US" altLang="ko-KR" sz="1800" dirty="0"/>
              <a:t>JSP </a:t>
            </a:r>
            <a:r>
              <a:rPr lang="ko-KR" altLang="en-US" sz="1800" dirty="0"/>
              <a:t>파일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4253052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크롤링</a:t>
            </a:r>
            <a:r>
              <a:rPr lang="en-US" altLang="ko-KR" dirty="0"/>
              <a:t>-Controller </a:t>
            </a:r>
            <a:r>
              <a:rPr lang="ko-KR" altLang="en-US" dirty="0"/>
              <a:t>자바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0C5FC1AA-BCFE-C83E-33C8-AAD874D07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조회하기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E491D07-8CF6-5258-6802-B78D02827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700809"/>
            <a:ext cx="8218488" cy="33633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31AE4BA-D41B-FB74-8687-B64CA90F474F}"/>
              </a:ext>
            </a:extLst>
          </p:cNvPr>
          <p:cNvSpPr/>
          <p:nvPr/>
        </p:nvSpPr>
        <p:spPr bwMode="auto">
          <a:xfrm>
            <a:off x="744093" y="4616501"/>
            <a:ext cx="2664298" cy="28803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1DDDB0C-BE37-7301-48E3-1D14D01D38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256"/>
          <a:stretch/>
        </p:blipFill>
        <p:spPr>
          <a:xfrm>
            <a:off x="6649980" y="4089104"/>
            <a:ext cx="2066925" cy="18902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5DA64A-BF6B-05D5-35FA-1277385AF0C7}"/>
              </a:ext>
            </a:extLst>
          </p:cNvPr>
          <p:cNvSpPr/>
          <p:nvPr/>
        </p:nvSpPr>
        <p:spPr bwMode="auto">
          <a:xfrm>
            <a:off x="7164288" y="5599275"/>
            <a:ext cx="1516289" cy="196163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EE978558-1FEB-4CCA-A44E-7C039B27B3B3}"/>
              </a:ext>
            </a:extLst>
          </p:cNvPr>
          <p:cNvSpPr/>
          <p:nvPr/>
        </p:nvSpPr>
        <p:spPr bwMode="auto">
          <a:xfrm rot="16862470">
            <a:off x="5081525" y="3397632"/>
            <a:ext cx="233287" cy="365039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1800F2-305B-D358-E57E-E18A4951F3C3}"/>
              </a:ext>
            </a:extLst>
          </p:cNvPr>
          <p:cNvSpPr txBox="1"/>
          <p:nvPr/>
        </p:nvSpPr>
        <p:spPr>
          <a:xfrm>
            <a:off x="3863373" y="5163906"/>
            <a:ext cx="2360816" cy="32778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전달할 </a:t>
            </a:r>
            <a:r>
              <a:rPr lang="en-US" altLang="ko-KR" sz="1800" dirty="0"/>
              <a:t>JSP </a:t>
            </a:r>
            <a:r>
              <a:rPr lang="ko-KR" altLang="en-US" sz="1800" dirty="0"/>
              <a:t>파일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4860585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수집하기 </a:t>
            </a:r>
            <a:r>
              <a:rPr lang="en-US" altLang="ko-KR" dirty="0"/>
              <a:t>– </a:t>
            </a:r>
            <a:r>
              <a:rPr lang="ko-KR" altLang="en-US" dirty="0"/>
              <a:t>화면 </a:t>
            </a:r>
            <a:r>
              <a:rPr lang="en-US" altLang="ko-KR" dirty="0"/>
              <a:t>JSP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DB9AD1-AFB8-03D2-0C06-78D8D29E3B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256"/>
          <a:stretch/>
        </p:blipFill>
        <p:spPr>
          <a:xfrm>
            <a:off x="457200" y="1268760"/>
            <a:ext cx="2066925" cy="18902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D6E66AA-2C2B-913A-69A3-A249B48D7D2A}"/>
              </a:ext>
            </a:extLst>
          </p:cNvPr>
          <p:cNvSpPr/>
          <p:nvPr/>
        </p:nvSpPr>
        <p:spPr bwMode="auto">
          <a:xfrm>
            <a:off x="1025560" y="2571162"/>
            <a:ext cx="1512168" cy="209766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" name="오른쪽 화살표 7">
            <a:extLst>
              <a:ext uri="{FF2B5EF4-FFF2-40B4-BE49-F238E27FC236}">
                <a16:creationId xmlns:a16="http://schemas.microsoft.com/office/drawing/2014/main" id="{95C3C19B-AE3C-02CD-C092-5010BCF9EAB9}"/>
              </a:ext>
            </a:extLst>
          </p:cNvPr>
          <p:cNvSpPr/>
          <p:nvPr/>
        </p:nvSpPr>
        <p:spPr bwMode="auto">
          <a:xfrm>
            <a:off x="2537728" y="2571162"/>
            <a:ext cx="329235" cy="20976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597F5EF-BB32-3F4E-9C51-5D118C079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485" y="1268760"/>
            <a:ext cx="550545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6631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수집하기 </a:t>
            </a:r>
            <a:r>
              <a:rPr lang="en-US" altLang="ko-KR" dirty="0"/>
              <a:t>– </a:t>
            </a:r>
            <a:r>
              <a:rPr lang="ko-KR" altLang="en-US" dirty="0"/>
              <a:t>화면 </a:t>
            </a:r>
            <a:r>
              <a:rPr lang="en-US" altLang="ko-KR" dirty="0"/>
              <a:t>JSP </a:t>
            </a:r>
            <a:r>
              <a:rPr lang="ko-KR" altLang="en-US" dirty="0"/>
              <a:t>소스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ED49AF6-3C58-C119-6C74-E78E7AFE1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53" y="1196752"/>
            <a:ext cx="8262247" cy="28939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95366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조회하기 </a:t>
            </a:r>
            <a:r>
              <a:rPr lang="en-US" altLang="ko-KR" dirty="0"/>
              <a:t>– </a:t>
            </a:r>
            <a:r>
              <a:rPr lang="ko-KR" altLang="en-US" dirty="0"/>
              <a:t>화면 </a:t>
            </a:r>
            <a:r>
              <a:rPr lang="en-US" altLang="ko-KR" dirty="0"/>
              <a:t>JSP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DB9AD1-AFB8-03D2-0C06-78D8D29E3B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256"/>
          <a:stretch/>
        </p:blipFill>
        <p:spPr>
          <a:xfrm>
            <a:off x="457200" y="1268760"/>
            <a:ext cx="2066925" cy="18902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D6E66AA-2C2B-913A-69A3-A249B48D7D2A}"/>
              </a:ext>
            </a:extLst>
          </p:cNvPr>
          <p:cNvSpPr/>
          <p:nvPr/>
        </p:nvSpPr>
        <p:spPr bwMode="auto">
          <a:xfrm>
            <a:off x="1025560" y="2769138"/>
            <a:ext cx="1512168" cy="209766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" name="오른쪽 화살표 7">
            <a:extLst>
              <a:ext uri="{FF2B5EF4-FFF2-40B4-BE49-F238E27FC236}">
                <a16:creationId xmlns:a16="http://schemas.microsoft.com/office/drawing/2014/main" id="{95C3C19B-AE3C-02CD-C092-5010BCF9EAB9}"/>
              </a:ext>
            </a:extLst>
          </p:cNvPr>
          <p:cNvSpPr/>
          <p:nvPr/>
        </p:nvSpPr>
        <p:spPr bwMode="auto">
          <a:xfrm>
            <a:off x="2537728" y="2769138"/>
            <a:ext cx="329235" cy="20976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9D9250-9F08-17B3-496B-0614583CE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1262645"/>
            <a:ext cx="3892945" cy="528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4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1. CGV </a:t>
            </a:r>
            <a:r>
              <a:rPr lang="ko-KR" altLang="en-US" dirty="0"/>
              <a:t>영화 순위 수집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FBEA49-5CF1-E4A7-CEF4-492CCD921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51208"/>
            <a:ext cx="6995120" cy="500772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80A0913-E736-4D60-B71D-40AB22931E4D}"/>
              </a:ext>
            </a:extLst>
          </p:cNvPr>
          <p:cNvSpPr/>
          <p:nvPr/>
        </p:nvSpPr>
        <p:spPr>
          <a:xfrm>
            <a:off x="1547664" y="6419471"/>
            <a:ext cx="3369832" cy="3277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800" dirty="0">
                <a:hlinkClick r:id="rId3"/>
              </a:rPr>
              <a:t>http://www.cgv.co.kr/movies/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187182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조회하기 </a:t>
            </a:r>
            <a:r>
              <a:rPr lang="en-US" altLang="ko-KR" dirty="0"/>
              <a:t>– </a:t>
            </a:r>
            <a:r>
              <a:rPr lang="ko-KR" altLang="en-US" dirty="0"/>
              <a:t>화면 </a:t>
            </a:r>
            <a:r>
              <a:rPr lang="en-US" altLang="ko-KR" dirty="0"/>
              <a:t>JSP </a:t>
            </a:r>
            <a:r>
              <a:rPr lang="ko-KR" altLang="en-US" dirty="0"/>
              <a:t>소스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76B121E-AE1B-0ADE-255B-26BFC7E26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68760"/>
            <a:ext cx="8229600" cy="305818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193160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조회하기 </a:t>
            </a:r>
            <a:r>
              <a:rPr lang="en-US" altLang="ko-KR" dirty="0"/>
              <a:t>– </a:t>
            </a:r>
            <a:r>
              <a:rPr lang="ko-KR" altLang="en-US" dirty="0"/>
              <a:t>화면 </a:t>
            </a:r>
            <a:r>
              <a:rPr lang="en-US" altLang="ko-KR" dirty="0"/>
              <a:t>JSP </a:t>
            </a:r>
            <a:r>
              <a:rPr lang="ko-KR" altLang="en-US" dirty="0"/>
              <a:t>소스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6405AA-672B-BE7F-E3DF-0C669132D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68760"/>
            <a:ext cx="8229600" cy="24355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002440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조회하기 </a:t>
            </a:r>
            <a:r>
              <a:rPr lang="en-US" altLang="ko-KR" dirty="0"/>
              <a:t>– </a:t>
            </a:r>
            <a:r>
              <a:rPr lang="ko-KR" altLang="en-US" dirty="0"/>
              <a:t>화면 </a:t>
            </a:r>
            <a:r>
              <a:rPr lang="en-US" altLang="ko-KR" dirty="0"/>
              <a:t>JSP </a:t>
            </a:r>
            <a:r>
              <a:rPr lang="ko-KR" altLang="en-US" dirty="0"/>
              <a:t>소스 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BD6810-E6A7-59BA-6299-4456563C7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68761"/>
            <a:ext cx="8229600" cy="39696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93DD1A4-F4F5-E8A1-7912-6BDAAD5D2A3D}"/>
              </a:ext>
            </a:extLst>
          </p:cNvPr>
          <p:cNvSpPr/>
          <p:nvPr/>
        </p:nvSpPr>
        <p:spPr bwMode="auto">
          <a:xfrm>
            <a:off x="899592" y="1412776"/>
            <a:ext cx="3096344" cy="57606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7255EE2-1C8D-7794-0148-1E2F272B325D}"/>
              </a:ext>
            </a:extLst>
          </p:cNvPr>
          <p:cNvSpPr/>
          <p:nvPr/>
        </p:nvSpPr>
        <p:spPr bwMode="auto">
          <a:xfrm>
            <a:off x="899592" y="3890944"/>
            <a:ext cx="3096344" cy="57606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214B86-9F8B-679F-E1CC-9EA5FE80CB96}"/>
              </a:ext>
            </a:extLst>
          </p:cNvPr>
          <p:cNvSpPr txBox="1"/>
          <p:nvPr/>
        </p:nvSpPr>
        <p:spPr>
          <a:xfrm>
            <a:off x="3635896" y="1536917"/>
            <a:ext cx="2360816" cy="32778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800"/>
              <a:t>반복 시작</a:t>
            </a:r>
            <a:endParaRPr lang="en-US" altLang="ko-KR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EEEA5A-F33C-0C0C-D9FE-0BC33FCF57F3}"/>
              </a:ext>
            </a:extLst>
          </p:cNvPr>
          <p:cNvSpPr txBox="1"/>
          <p:nvPr/>
        </p:nvSpPr>
        <p:spPr>
          <a:xfrm>
            <a:off x="3635896" y="4077072"/>
            <a:ext cx="2360816" cy="32778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반복 끝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8206977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58FA17-E718-9E62-35C6-FE9F26B9E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수집하기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635C0D-3AA1-57DC-70D5-9C9EE8FE5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72816"/>
            <a:ext cx="5505450" cy="1733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8D7D6-1068-2E14-2793-C7DB2512D105}"/>
              </a:ext>
            </a:extLst>
          </p:cNvPr>
          <p:cNvSpPr txBox="1"/>
          <p:nvPr/>
        </p:nvSpPr>
        <p:spPr>
          <a:xfrm>
            <a:off x="683568" y="3639704"/>
            <a:ext cx="6858000" cy="406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http://localhost:11000/movie/collectMovieRank</a:t>
            </a:r>
          </a:p>
        </p:txBody>
      </p:sp>
    </p:spTree>
    <p:extLst>
      <p:ext uri="{BB962C8B-B14F-4D97-AF65-F5344CB8AC3E}">
        <p14:creationId xmlns:p14="http://schemas.microsoft.com/office/powerpoint/2010/main" val="23961106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649352-F227-BAF0-C847-5B182AAA8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DB</a:t>
            </a:r>
            <a:r>
              <a:rPr lang="ko-KR" altLang="en-US" dirty="0"/>
              <a:t> 데이터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0D48EF8-FC99-CD2D-820C-382329F92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2" y="1772817"/>
            <a:ext cx="8274198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830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58FA17-E718-9E62-35C6-FE9F26B9E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조회하기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E7EF59-D529-7820-4C79-D13F0F1B9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72816"/>
            <a:ext cx="3682752" cy="500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9362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서울강서캠퍼스</a:t>
            </a:r>
            <a:r>
              <a:rPr lang="ko-KR" altLang="en-US" dirty="0"/>
              <a:t> 식단 수집하여 조회하기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EDCBAAD-4CC5-8071-D8EA-80CA2A27C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975"/>
            <a:ext cx="8218488" cy="4929188"/>
          </a:xfrm>
        </p:spPr>
        <p:txBody>
          <a:bodyPr/>
          <a:lstStyle/>
          <a:p>
            <a:pPr algn="l"/>
            <a:r>
              <a:rPr lang="en-US" altLang="ko-KR" dirty="0"/>
              <a:t>DB</a:t>
            </a:r>
            <a:r>
              <a:rPr lang="ko-KR" altLang="en-US" dirty="0"/>
              <a:t>에 저장하기 않고</a:t>
            </a:r>
            <a:r>
              <a:rPr lang="en-US" altLang="ko-KR" dirty="0"/>
              <a:t>, </a:t>
            </a:r>
            <a:r>
              <a:rPr lang="ko-KR" altLang="en-US" dirty="0"/>
              <a:t>실시간으로 크롤링하여 결과를 </a:t>
            </a:r>
            <a:br>
              <a:rPr lang="en-US" altLang="ko-KR" dirty="0"/>
            </a:br>
            <a:r>
              <a:rPr lang="ko-KR" altLang="en-US" dirty="0"/>
              <a:t>출력하기</a:t>
            </a:r>
            <a:endParaRPr lang="en-US" altLang="ko-KR" dirty="0"/>
          </a:p>
          <a:p>
            <a:pPr lvl="1"/>
            <a:r>
              <a:rPr lang="en-US" altLang="ko-KR" b="1" dirty="0">
                <a:solidFill>
                  <a:srgbClr val="FF0000"/>
                </a:solidFill>
              </a:rPr>
              <a:t>DB</a:t>
            </a:r>
            <a:r>
              <a:rPr lang="ko-KR" altLang="en-US" b="1" dirty="0">
                <a:solidFill>
                  <a:srgbClr val="FF0000"/>
                </a:solidFill>
              </a:rPr>
              <a:t>를 사용하지 않기 때문에 </a:t>
            </a:r>
            <a:r>
              <a:rPr lang="en-US" altLang="ko-KR" b="1" dirty="0">
                <a:solidFill>
                  <a:srgbClr val="FF0000"/>
                </a:solidFill>
              </a:rPr>
              <a:t>Mapper</a:t>
            </a:r>
            <a:r>
              <a:rPr lang="ko-KR" altLang="en-US" b="1" dirty="0">
                <a:solidFill>
                  <a:srgbClr val="FF0000"/>
                </a:solidFill>
              </a:rPr>
              <a:t> 생성하지 않음</a:t>
            </a:r>
            <a:endParaRPr lang="en-US" altLang="ko-KR" b="1" dirty="0">
              <a:solidFill>
                <a:srgbClr val="FF0000"/>
              </a:solidFill>
            </a:endParaRPr>
          </a:p>
          <a:p>
            <a:pPr algn="l"/>
            <a:endParaRPr lang="en-US" altLang="ko-KR" dirty="0"/>
          </a:p>
          <a:p>
            <a:pPr algn="l"/>
            <a:endParaRPr lang="en-US" altLang="ko-KR" dirty="0"/>
          </a:p>
          <a:p>
            <a:pPr algn="l"/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EEEDFD-1327-52A6-894D-2FBB3F6EF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82" y="2675105"/>
            <a:ext cx="7371878" cy="406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9256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서울강서캠퍼스</a:t>
            </a:r>
            <a:r>
              <a:rPr lang="ko-KR" altLang="en-US" dirty="0"/>
              <a:t> 식단 수집하여 조회하기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EDCBAAD-4CC5-8071-D8EA-80CA2A27C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975"/>
            <a:ext cx="8218488" cy="4929188"/>
          </a:xfrm>
        </p:spPr>
        <p:txBody>
          <a:bodyPr/>
          <a:lstStyle/>
          <a:p>
            <a:pPr algn="l"/>
            <a:r>
              <a:rPr lang="ko-KR" altLang="en-US" dirty="0"/>
              <a:t>수집할 사이트</a:t>
            </a:r>
            <a:r>
              <a:rPr lang="en-US" altLang="ko-KR" dirty="0"/>
              <a:t> </a:t>
            </a:r>
            <a:r>
              <a:rPr lang="ko-KR" altLang="en-US" dirty="0"/>
              <a:t>주소</a:t>
            </a:r>
            <a:endParaRPr lang="en-US" altLang="ko-KR" dirty="0"/>
          </a:p>
          <a:p>
            <a:pPr algn="l"/>
            <a:endParaRPr lang="en-US" altLang="ko-KR" dirty="0"/>
          </a:p>
          <a:p>
            <a:pPr algn="l"/>
            <a:endParaRPr lang="en-US" altLang="ko-KR" dirty="0"/>
          </a:p>
          <a:p>
            <a:pPr algn="l"/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907E87-0C57-159E-2668-FCC28BF3D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00808"/>
            <a:ext cx="4657602" cy="45365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76FE14-5D7E-DB01-B392-920611D2197A}"/>
              </a:ext>
            </a:extLst>
          </p:cNvPr>
          <p:cNvSpPr txBox="1"/>
          <p:nvPr/>
        </p:nvSpPr>
        <p:spPr>
          <a:xfrm>
            <a:off x="433917" y="5775472"/>
            <a:ext cx="8136904" cy="406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https://www.kopo.ac.kr/kangseo/content.do?menu=262</a:t>
            </a:r>
          </a:p>
        </p:txBody>
      </p:sp>
    </p:spTree>
    <p:extLst>
      <p:ext uri="{BB962C8B-B14F-4D97-AF65-F5344CB8AC3E}">
        <p14:creationId xmlns:p14="http://schemas.microsoft.com/office/powerpoint/2010/main" val="9445364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식단 조회 </a:t>
            </a:r>
            <a:r>
              <a:rPr lang="en-US" altLang="ko-KR" dirty="0"/>
              <a:t>- </a:t>
            </a:r>
            <a:r>
              <a:rPr lang="ko-KR" altLang="en-US" dirty="0"/>
              <a:t> </a:t>
            </a:r>
            <a:r>
              <a:rPr lang="en-US" altLang="ko-KR" dirty="0"/>
              <a:t>Service </a:t>
            </a:r>
            <a:r>
              <a:rPr lang="ko-KR" altLang="en-US" dirty="0"/>
              <a:t>인터페이스</a:t>
            </a:r>
          </a:p>
        </p:txBody>
      </p:sp>
      <p:sp>
        <p:nvSpPr>
          <p:cNvPr id="8" name="내용 개체 틀 20">
            <a:extLst>
              <a:ext uri="{FF2B5EF4-FFF2-40B4-BE49-F238E27FC236}">
                <a16:creationId xmlns:a16="http://schemas.microsoft.com/office/drawing/2014/main" id="{A58AF145-C6A2-5380-4D54-C10026E43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975"/>
            <a:ext cx="8218488" cy="4929188"/>
          </a:xfrm>
        </p:spPr>
        <p:txBody>
          <a:bodyPr/>
          <a:lstStyle/>
          <a:p>
            <a:r>
              <a:rPr lang="en-US" altLang="ko-KR" dirty="0"/>
              <a:t>Service </a:t>
            </a:r>
            <a:r>
              <a:rPr lang="ko-KR" altLang="en-US" dirty="0"/>
              <a:t>역할</a:t>
            </a:r>
            <a:endParaRPr lang="en-US" altLang="ko-KR" dirty="0"/>
          </a:p>
          <a:p>
            <a:pPr lvl="1"/>
            <a:r>
              <a:rPr lang="ko-KR" altLang="en-US" dirty="0" err="1"/>
              <a:t>크롤링</a:t>
            </a:r>
            <a:r>
              <a:rPr lang="ko-KR" altLang="en-US" dirty="0"/>
              <a:t> 및 수집된 데이터 </a:t>
            </a:r>
            <a:r>
              <a:rPr lang="en-US" altLang="ko-KR" dirty="0"/>
              <a:t>Controller</a:t>
            </a:r>
            <a:r>
              <a:rPr lang="ko-KR" altLang="en-US" dirty="0"/>
              <a:t>에 전달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FF0000"/>
                </a:solidFill>
              </a:rPr>
              <a:t>실시간 조회하며</a:t>
            </a:r>
            <a:r>
              <a:rPr lang="en-US" altLang="ko-KR" b="1" dirty="0">
                <a:solidFill>
                  <a:srgbClr val="FF0000"/>
                </a:solidFill>
              </a:rPr>
              <a:t>, DB</a:t>
            </a:r>
            <a:r>
              <a:rPr lang="ko-KR" altLang="en-US" b="1" dirty="0">
                <a:solidFill>
                  <a:srgbClr val="FF0000"/>
                </a:solidFill>
              </a:rPr>
              <a:t>에 저장하지 않음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2C66EA-F502-61B9-4D5E-156A558DA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07" y="2708920"/>
            <a:ext cx="1571625" cy="32575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F0FF7C2-B44E-221E-2E90-0FB19C81288F}"/>
              </a:ext>
            </a:extLst>
          </p:cNvPr>
          <p:cNvSpPr/>
          <p:nvPr/>
        </p:nvSpPr>
        <p:spPr bwMode="auto">
          <a:xfrm>
            <a:off x="485592" y="4234373"/>
            <a:ext cx="1584176" cy="21602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" name="오른쪽 화살표 11">
            <a:extLst>
              <a:ext uri="{FF2B5EF4-FFF2-40B4-BE49-F238E27FC236}">
                <a16:creationId xmlns:a16="http://schemas.microsoft.com/office/drawing/2014/main" id="{D932E6FE-75E5-C68F-F592-254447162CB2}"/>
              </a:ext>
            </a:extLst>
          </p:cNvPr>
          <p:cNvSpPr/>
          <p:nvPr/>
        </p:nvSpPr>
        <p:spPr bwMode="auto">
          <a:xfrm>
            <a:off x="2087470" y="4234373"/>
            <a:ext cx="552184" cy="21602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99CC063-BEC8-395A-DA53-E07FF0A0F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498" y="2708920"/>
            <a:ext cx="3752850" cy="29718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0033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식단 조회 </a:t>
            </a:r>
            <a:r>
              <a:rPr lang="en-US" altLang="ko-KR" dirty="0"/>
              <a:t>- Service </a:t>
            </a:r>
            <a:r>
              <a:rPr lang="ko-KR" altLang="en-US" dirty="0"/>
              <a:t>자바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B37AE4-A274-3225-3E1A-1E71F42B3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96753"/>
            <a:ext cx="1657350" cy="47720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2ADD0DC-28B3-DE5E-0A94-031EF6987690}"/>
              </a:ext>
            </a:extLst>
          </p:cNvPr>
          <p:cNvSpPr/>
          <p:nvPr/>
        </p:nvSpPr>
        <p:spPr bwMode="auto">
          <a:xfrm>
            <a:off x="889248" y="2708920"/>
            <a:ext cx="1224136" cy="21602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D396DF0-734B-7AA6-DCD7-515160BEA906}"/>
              </a:ext>
            </a:extLst>
          </p:cNvPr>
          <p:cNvSpPr/>
          <p:nvPr/>
        </p:nvSpPr>
        <p:spPr bwMode="auto">
          <a:xfrm>
            <a:off x="745232" y="4244745"/>
            <a:ext cx="1368152" cy="21602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" name="화살표: 위쪽/아래쪽 6">
            <a:extLst>
              <a:ext uri="{FF2B5EF4-FFF2-40B4-BE49-F238E27FC236}">
                <a16:creationId xmlns:a16="http://schemas.microsoft.com/office/drawing/2014/main" id="{631D0C65-41D0-13A0-F68A-2D004EA754F7}"/>
              </a:ext>
            </a:extLst>
          </p:cNvPr>
          <p:cNvSpPr/>
          <p:nvPr/>
        </p:nvSpPr>
        <p:spPr bwMode="auto">
          <a:xfrm>
            <a:off x="1465312" y="2924944"/>
            <a:ext cx="216024" cy="1296144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5EA760DD-7B30-691E-2EF3-52730ECA5D97}"/>
              </a:ext>
            </a:extLst>
          </p:cNvPr>
          <p:cNvSpPr/>
          <p:nvPr/>
        </p:nvSpPr>
        <p:spPr bwMode="auto">
          <a:xfrm>
            <a:off x="2113384" y="2732577"/>
            <a:ext cx="370384" cy="21602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052EC32-BB85-7EBC-DEB7-442299D73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784" y="1196753"/>
            <a:ext cx="3981450" cy="42291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70038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CGV </a:t>
            </a:r>
            <a:r>
              <a:rPr lang="ko-KR" altLang="en-US" dirty="0"/>
              <a:t>영화 순위 홈페이지 소스 보기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76" y="1196752"/>
            <a:ext cx="6041840" cy="503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7564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식단 조회 </a:t>
            </a:r>
            <a:r>
              <a:rPr lang="en-US" altLang="ko-KR" dirty="0"/>
              <a:t>- Service </a:t>
            </a:r>
            <a:r>
              <a:rPr lang="ko-KR" altLang="en-US" dirty="0"/>
              <a:t>자바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58A1C5-640C-5238-9827-42AE28EBF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261887"/>
            <a:ext cx="8229600" cy="47317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A146644-6615-51FF-649F-1A18ED49C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261" y="3800299"/>
            <a:ext cx="2808312" cy="19935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09EB7D6-EFAD-DD95-D4B9-A1F8F481452A}"/>
              </a:ext>
            </a:extLst>
          </p:cNvPr>
          <p:cNvSpPr/>
          <p:nvPr/>
        </p:nvSpPr>
        <p:spPr bwMode="auto">
          <a:xfrm>
            <a:off x="755576" y="4653136"/>
            <a:ext cx="4680520" cy="28803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ECB5F71-AF1C-AE44-047C-15A50DC37562}"/>
              </a:ext>
            </a:extLst>
          </p:cNvPr>
          <p:cNvSpPr/>
          <p:nvPr/>
        </p:nvSpPr>
        <p:spPr bwMode="auto">
          <a:xfrm>
            <a:off x="5436096" y="4689048"/>
            <a:ext cx="576064" cy="21602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CBC39E-2B05-EF80-D659-FB215157019F}"/>
              </a:ext>
            </a:extLst>
          </p:cNvPr>
          <p:cNvSpPr txBox="1"/>
          <p:nvPr/>
        </p:nvSpPr>
        <p:spPr>
          <a:xfrm>
            <a:off x="6131331" y="5797911"/>
            <a:ext cx="2735242" cy="8817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800" dirty="0" err="1"/>
              <a:t>서울강서캠퍼스</a:t>
            </a:r>
            <a:r>
              <a:rPr lang="ko-KR" altLang="en-US" sz="1800" dirty="0"/>
              <a:t> 식단</a:t>
            </a:r>
            <a:endParaRPr lang="en-US" altLang="ko-KR" sz="1800" dirty="0"/>
          </a:p>
          <a:p>
            <a:r>
              <a:rPr lang="ko-KR" altLang="en-US" sz="1800" dirty="0"/>
              <a:t>소스보기</a:t>
            </a:r>
            <a:endParaRPr lang="en-US" altLang="ko-KR" sz="1800" dirty="0"/>
          </a:p>
          <a:p>
            <a:r>
              <a:rPr lang="en-US" altLang="ko-KR" sz="1800" dirty="0"/>
              <a:t>[F12] </a:t>
            </a:r>
            <a:r>
              <a:rPr lang="ko-KR" altLang="en-US" sz="1800" dirty="0"/>
              <a:t>개발자모드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5350946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식단 조회 </a:t>
            </a:r>
            <a:r>
              <a:rPr lang="en-US" altLang="ko-KR" dirty="0"/>
              <a:t>- Service </a:t>
            </a:r>
            <a:r>
              <a:rPr lang="ko-KR" altLang="en-US" dirty="0"/>
              <a:t>자바 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97C31B-65B6-8E77-99D2-5ADDF0DF3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68761"/>
            <a:ext cx="8341751" cy="30243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B425811-B71E-DA51-187B-154388B8116E}"/>
              </a:ext>
            </a:extLst>
          </p:cNvPr>
          <p:cNvSpPr/>
          <p:nvPr/>
        </p:nvSpPr>
        <p:spPr bwMode="auto">
          <a:xfrm>
            <a:off x="899592" y="2492896"/>
            <a:ext cx="4968552" cy="1224136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18AC29-F615-710B-62D3-701782BDA6DB}"/>
              </a:ext>
            </a:extLst>
          </p:cNvPr>
          <p:cNvSpPr txBox="1"/>
          <p:nvPr/>
        </p:nvSpPr>
        <p:spPr>
          <a:xfrm>
            <a:off x="2703515" y="3104964"/>
            <a:ext cx="5040560" cy="32778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월요일부터 </a:t>
            </a:r>
            <a:r>
              <a:rPr lang="ko-KR" altLang="en-US" sz="1800" dirty="0" err="1"/>
              <a:t>금요일까지만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데이터가져오기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9728823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식단 조회 </a:t>
            </a:r>
            <a:r>
              <a:rPr lang="en-US" altLang="ko-KR" dirty="0"/>
              <a:t>- Service </a:t>
            </a:r>
            <a:r>
              <a:rPr lang="ko-KR" altLang="en-US" dirty="0"/>
              <a:t>자바 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2DABFA-BC5D-FE5B-ED9C-6D6F2D2F8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271126"/>
            <a:ext cx="8229600" cy="50805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CA40728-80F0-A864-94FF-78B5385F7EC3}"/>
              </a:ext>
            </a:extLst>
          </p:cNvPr>
          <p:cNvSpPr/>
          <p:nvPr/>
        </p:nvSpPr>
        <p:spPr bwMode="auto">
          <a:xfrm>
            <a:off x="683568" y="1268760"/>
            <a:ext cx="6120680" cy="2304256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63DC93-8B4C-8B4E-AABD-946E6B812CD6}"/>
              </a:ext>
            </a:extLst>
          </p:cNvPr>
          <p:cNvSpPr txBox="1"/>
          <p:nvPr/>
        </p:nvSpPr>
        <p:spPr>
          <a:xfrm>
            <a:off x="5580112" y="2885193"/>
            <a:ext cx="2520280" cy="32778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수집되는 데이터 예</a:t>
            </a:r>
            <a:endParaRPr lang="en-US" altLang="ko-KR" sz="18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B2E1FBB-AD96-1DF7-B3CD-E1D0D4B20AF0}"/>
              </a:ext>
            </a:extLst>
          </p:cNvPr>
          <p:cNvSpPr/>
          <p:nvPr/>
        </p:nvSpPr>
        <p:spPr bwMode="auto">
          <a:xfrm>
            <a:off x="670282" y="3649637"/>
            <a:ext cx="4693805" cy="2304256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F082EA-3D8D-1237-F816-7EBA154E88FB}"/>
              </a:ext>
            </a:extLst>
          </p:cNvPr>
          <p:cNvSpPr txBox="1"/>
          <p:nvPr/>
        </p:nvSpPr>
        <p:spPr>
          <a:xfrm>
            <a:off x="4054658" y="5717994"/>
            <a:ext cx="4442351" cy="60478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수집되는 데이터를 </a:t>
            </a:r>
            <a:r>
              <a:rPr lang="en-US" altLang="ko-KR" sz="1800" dirty="0"/>
              <a:t>DTO</a:t>
            </a:r>
            <a:r>
              <a:rPr lang="ko-KR" altLang="en-US" sz="1800" dirty="0"/>
              <a:t>에 저장하고</a:t>
            </a:r>
            <a:r>
              <a:rPr lang="en-US" altLang="ko-KR" sz="1800" dirty="0"/>
              <a:t>, </a:t>
            </a:r>
          </a:p>
          <a:p>
            <a:r>
              <a:rPr lang="ko-KR" altLang="en-US" sz="1800" dirty="0"/>
              <a:t>그 </a:t>
            </a:r>
            <a:r>
              <a:rPr lang="en-US" altLang="ko-KR" sz="1800" dirty="0"/>
              <a:t>DTO</a:t>
            </a:r>
            <a:r>
              <a:rPr lang="ko-KR" altLang="en-US" sz="1800" dirty="0"/>
              <a:t>를 </a:t>
            </a:r>
            <a:r>
              <a:rPr lang="en-US" altLang="ko-KR" sz="1800" dirty="0"/>
              <a:t>List</a:t>
            </a:r>
            <a:r>
              <a:rPr lang="ko-KR" altLang="en-US" sz="1800" dirty="0"/>
              <a:t>에 저장하기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5484455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식단 조회 </a:t>
            </a:r>
            <a:r>
              <a:rPr lang="en-US" altLang="ko-KR" dirty="0"/>
              <a:t>- Service </a:t>
            </a:r>
            <a:r>
              <a:rPr lang="ko-KR" altLang="en-US" dirty="0"/>
              <a:t>자바 </a:t>
            </a:r>
            <a:r>
              <a:rPr lang="en-US" altLang="ko-KR" dirty="0"/>
              <a:t>(5)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DF0AE8-4153-1E11-BACD-EC9318927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2777"/>
            <a:ext cx="8229600" cy="119942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657514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식단 조회 </a:t>
            </a:r>
            <a:r>
              <a:rPr lang="en-US" altLang="ko-KR" dirty="0"/>
              <a:t>-Controller </a:t>
            </a:r>
            <a:r>
              <a:rPr lang="ko-KR" altLang="en-US" dirty="0"/>
              <a:t>자바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11" name="내용 개체 틀 20">
            <a:extLst>
              <a:ext uri="{FF2B5EF4-FFF2-40B4-BE49-F238E27FC236}">
                <a16:creationId xmlns:a16="http://schemas.microsoft.com/office/drawing/2014/main" id="{F5BC5B31-F67F-2365-AB13-01CA28A90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975"/>
            <a:ext cx="8218488" cy="4929188"/>
          </a:xfrm>
        </p:spPr>
        <p:txBody>
          <a:bodyPr/>
          <a:lstStyle/>
          <a:p>
            <a:r>
              <a:rPr lang="en-US" altLang="ko-KR" dirty="0"/>
              <a:t>Controller </a:t>
            </a:r>
            <a:r>
              <a:rPr lang="ko-KR" altLang="en-US" dirty="0"/>
              <a:t>역할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FF0000"/>
                </a:solidFill>
              </a:rPr>
              <a:t>조회를 위해 자바 </a:t>
            </a:r>
            <a:r>
              <a:rPr lang="en-US" altLang="ko-KR" b="1" dirty="0">
                <a:solidFill>
                  <a:srgbClr val="FF0000"/>
                </a:solidFill>
              </a:rPr>
              <a:t>Service </a:t>
            </a:r>
            <a:r>
              <a:rPr lang="ko-KR" altLang="en-US" b="1" dirty="0">
                <a:solidFill>
                  <a:srgbClr val="FF0000"/>
                </a:solidFill>
              </a:rPr>
              <a:t>호출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6989EF-EC1C-93D3-71AD-3AE4966F6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04864"/>
            <a:ext cx="1619250" cy="32480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A5A0C35-9C8B-3004-F1FB-AF757EB443C8}"/>
              </a:ext>
            </a:extLst>
          </p:cNvPr>
          <p:cNvSpPr/>
          <p:nvPr/>
        </p:nvSpPr>
        <p:spPr bwMode="auto">
          <a:xfrm>
            <a:off x="651818" y="3513040"/>
            <a:ext cx="1440160" cy="25704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CDC0F71-6CEB-7179-45FB-FCA63F6D322F}"/>
              </a:ext>
            </a:extLst>
          </p:cNvPr>
          <p:cNvSpPr/>
          <p:nvPr/>
        </p:nvSpPr>
        <p:spPr bwMode="auto">
          <a:xfrm>
            <a:off x="2102376" y="3513040"/>
            <a:ext cx="381392" cy="2570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C6D3481-2366-8EA6-F676-612693CD8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781" y="2204864"/>
            <a:ext cx="4973563" cy="448769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228874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E9026C6-D667-306D-37AD-0E8AD8444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68760"/>
            <a:ext cx="8229600" cy="40079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식단 조회 </a:t>
            </a:r>
            <a:r>
              <a:rPr lang="en-US" altLang="ko-KR" dirty="0"/>
              <a:t>-Controller </a:t>
            </a:r>
            <a:r>
              <a:rPr lang="ko-KR" altLang="en-US" dirty="0"/>
              <a:t>자바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F15A22-E45F-AC78-107F-BA15F7157AEE}"/>
              </a:ext>
            </a:extLst>
          </p:cNvPr>
          <p:cNvSpPr/>
          <p:nvPr/>
        </p:nvSpPr>
        <p:spPr bwMode="auto">
          <a:xfrm>
            <a:off x="971600" y="4437112"/>
            <a:ext cx="2088232" cy="21602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DD685A-8ACE-8863-3F04-1A7FA76432E0}"/>
              </a:ext>
            </a:extLst>
          </p:cNvPr>
          <p:cNvSpPr/>
          <p:nvPr/>
        </p:nvSpPr>
        <p:spPr bwMode="auto">
          <a:xfrm>
            <a:off x="971600" y="2852936"/>
            <a:ext cx="6480720" cy="508595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FA5EE9-A94A-D2F5-4CF1-62F3CEDBFBF2}"/>
              </a:ext>
            </a:extLst>
          </p:cNvPr>
          <p:cNvSpPr txBox="1"/>
          <p:nvPr/>
        </p:nvSpPr>
        <p:spPr>
          <a:xfrm>
            <a:off x="4751512" y="3332813"/>
            <a:ext cx="4392488" cy="60478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서비스 호출하여</a:t>
            </a:r>
            <a:r>
              <a:rPr lang="en-US" altLang="ko-KR" sz="1800" dirty="0"/>
              <a:t>, </a:t>
            </a:r>
            <a:r>
              <a:rPr lang="ko-KR" altLang="en-US" sz="1800" dirty="0"/>
              <a:t>식단 정보 수집하여 </a:t>
            </a:r>
            <a:endParaRPr lang="en-US" altLang="ko-KR" sz="1800" dirty="0"/>
          </a:p>
          <a:p>
            <a:r>
              <a:rPr lang="ko-KR" altLang="en-US" sz="1800" dirty="0"/>
              <a:t>가져오기</a:t>
            </a:r>
            <a:endParaRPr lang="en-US" altLang="ko-KR" sz="18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5D0E24C-D075-8F44-4734-C37160449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855" y="4080022"/>
            <a:ext cx="1695450" cy="21050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9D3399-39BB-D636-B5E4-69C243540EFD}"/>
              </a:ext>
            </a:extLst>
          </p:cNvPr>
          <p:cNvSpPr/>
          <p:nvPr/>
        </p:nvSpPr>
        <p:spPr bwMode="auto">
          <a:xfrm>
            <a:off x="6580153" y="4797152"/>
            <a:ext cx="1368152" cy="406881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0B64463D-0943-82A6-C3D9-3D55B691C8D7}"/>
              </a:ext>
            </a:extLst>
          </p:cNvPr>
          <p:cNvSpPr/>
          <p:nvPr/>
        </p:nvSpPr>
        <p:spPr bwMode="auto">
          <a:xfrm rot="382514">
            <a:off x="3029588" y="4699769"/>
            <a:ext cx="3485876" cy="21602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13377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식단 조회 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0E0132-07EC-B493-88D9-1CA205B6A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96752"/>
            <a:ext cx="1695450" cy="21050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27D3FD5-7392-65AF-358B-7D068B9B9DF3}"/>
              </a:ext>
            </a:extLst>
          </p:cNvPr>
          <p:cNvSpPr/>
          <p:nvPr/>
        </p:nvSpPr>
        <p:spPr bwMode="auto">
          <a:xfrm>
            <a:off x="794028" y="2159299"/>
            <a:ext cx="1368152" cy="21818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8DF4460-98AF-1A16-ABDD-434E17BB2E67}"/>
              </a:ext>
            </a:extLst>
          </p:cNvPr>
          <p:cNvSpPr/>
          <p:nvPr/>
        </p:nvSpPr>
        <p:spPr bwMode="auto">
          <a:xfrm rot="5400000">
            <a:off x="1116575" y="2888727"/>
            <a:ext cx="1259393" cy="253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B6238AF-3071-604F-63E7-386E579431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02" b="37139"/>
          <a:stretch/>
        </p:blipFill>
        <p:spPr>
          <a:xfrm>
            <a:off x="449558" y="3645024"/>
            <a:ext cx="8298906" cy="215664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742611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식단 조회 화면 </a:t>
            </a:r>
            <a:r>
              <a:rPr lang="en-US" altLang="ko-KR" dirty="0"/>
              <a:t>JSP </a:t>
            </a:r>
            <a:r>
              <a:rPr lang="ko-KR" altLang="en-US" dirty="0"/>
              <a:t>소스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10E12E-1DBC-965C-C6D2-B3E1E9B8D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96753"/>
            <a:ext cx="8229600" cy="28230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578801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식단 조회 화면 </a:t>
            </a:r>
            <a:r>
              <a:rPr lang="en-US" altLang="ko-KR" dirty="0"/>
              <a:t>JSP </a:t>
            </a:r>
            <a:r>
              <a:rPr lang="ko-KR" altLang="en-US" dirty="0"/>
              <a:t>소스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3F9510-BC81-24E3-E70E-6F6BB7349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96753"/>
            <a:ext cx="8270130" cy="525658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854495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식단 조회 </a:t>
            </a:r>
            <a:r>
              <a:rPr lang="en-US" altLang="ko-KR" dirty="0"/>
              <a:t>– </a:t>
            </a:r>
            <a:r>
              <a:rPr lang="ko-KR" altLang="en-US" dirty="0"/>
              <a:t>실행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75B778-AB65-8C9C-7EC3-028170B89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96752"/>
            <a:ext cx="8229600" cy="4534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92C240-4A17-D27B-8115-2ED729C7A0C5}"/>
              </a:ext>
            </a:extLst>
          </p:cNvPr>
          <p:cNvSpPr txBox="1"/>
          <p:nvPr/>
        </p:nvSpPr>
        <p:spPr>
          <a:xfrm>
            <a:off x="1520788" y="4509120"/>
            <a:ext cx="6102424" cy="406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http://localhost:11000/food/toDayFood</a:t>
            </a:r>
          </a:p>
        </p:txBody>
      </p:sp>
    </p:spTree>
    <p:extLst>
      <p:ext uri="{BB962C8B-B14F-4D97-AF65-F5344CB8AC3E}">
        <p14:creationId xmlns:p14="http://schemas.microsoft.com/office/powerpoint/2010/main" val="3489765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수집 항목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ko-KR" altLang="en-US" dirty="0"/>
              <a:t>영화 순위</a:t>
            </a:r>
            <a:endParaRPr lang="en-US" altLang="ko-KR" dirty="0"/>
          </a:p>
          <a:p>
            <a:pPr algn="l"/>
            <a:r>
              <a:rPr lang="ko-KR" altLang="en-US" dirty="0"/>
              <a:t>영화 제목</a:t>
            </a:r>
            <a:endParaRPr lang="en-US" altLang="ko-KR" dirty="0"/>
          </a:p>
          <a:p>
            <a:pPr algn="l"/>
            <a:r>
              <a:rPr lang="ko-KR" altLang="en-US" dirty="0" err="1"/>
              <a:t>영화예매율</a:t>
            </a:r>
            <a:endParaRPr lang="en-US" altLang="ko-KR" dirty="0"/>
          </a:p>
          <a:p>
            <a:pPr algn="l"/>
            <a:r>
              <a:rPr lang="ko-KR" altLang="en-US" dirty="0"/>
              <a:t>점수</a:t>
            </a:r>
            <a:endParaRPr lang="en-US" altLang="ko-KR" dirty="0"/>
          </a:p>
          <a:p>
            <a:pPr algn="l"/>
            <a:r>
              <a:rPr lang="ko-KR" altLang="en-US" dirty="0" err="1"/>
              <a:t>개봉일자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106" y="1916832"/>
            <a:ext cx="6169694" cy="426911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 bwMode="auto">
          <a:xfrm>
            <a:off x="2517106" y="3140968"/>
            <a:ext cx="5943326" cy="432048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96581" y="5085184"/>
            <a:ext cx="3384376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>
                <a:solidFill>
                  <a:srgbClr val="FF0000"/>
                </a:solidFill>
              </a:rPr>
              <a:t>기본키는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복합키</a:t>
            </a:r>
            <a:r>
              <a:rPr lang="ko-KR" altLang="en-US" dirty="0">
                <a:solidFill>
                  <a:srgbClr val="FF0000"/>
                </a:solidFill>
              </a:rPr>
              <a:t> 사용함</a:t>
            </a:r>
          </a:p>
        </p:txBody>
      </p:sp>
    </p:spTree>
    <p:extLst>
      <p:ext uri="{BB962C8B-B14F-4D97-AF65-F5344CB8AC3E}">
        <p14:creationId xmlns:p14="http://schemas.microsoft.com/office/powerpoint/2010/main" val="41513987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간단한 배치</a:t>
            </a:r>
            <a:r>
              <a:rPr lang="en-US" altLang="ko-KR" dirty="0"/>
              <a:t>(</a:t>
            </a:r>
            <a:r>
              <a:rPr lang="ko-KR" altLang="en-US" dirty="0"/>
              <a:t>일괄처리</a:t>
            </a:r>
            <a:r>
              <a:rPr lang="en-US" altLang="ko-KR" dirty="0"/>
              <a:t>) </a:t>
            </a:r>
            <a:r>
              <a:rPr lang="ko-KR" altLang="en-US" dirty="0"/>
              <a:t>만들기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457200" y="1196975"/>
            <a:ext cx="8218488" cy="4929188"/>
          </a:xfrm>
        </p:spPr>
        <p:txBody>
          <a:bodyPr/>
          <a:lstStyle/>
          <a:p>
            <a:pPr algn="l"/>
            <a:r>
              <a:rPr lang="ko-KR" altLang="en-US" dirty="0"/>
              <a:t>스프링 프레임워크는 특정시간 및 특정 시점에 </a:t>
            </a:r>
            <a:br>
              <a:rPr lang="en-US" altLang="ko-KR" dirty="0"/>
            </a:br>
            <a:r>
              <a:rPr lang="ko-KR" altLang="en-US" dirty="0"/>
              <a:t>자동으로 서비스를 실행하는 배치 기능을 제공함</a:t>
            </a:r>
            <a:endParaRPr lang="en-US" altLang="ko-KR" dirty="0"/>
          </a:p>
          <a:p>
            <a:pPr lvl="1"/>
            <a:r>
              <a:rPr lang="ko-KR" altLang="en-US" dirty="0"/>
              <a:t>스케줄러를 활용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algn="l"/>
            <a:r>
              <a:rPr lang="ko-KR" altLang="en-US" dirty="0"/>
              <a:t>예</a:t>
            </a:r>
            <a:endParaRPr lang="en-US" altLang="ko-KR" dirty="0"/>
          </a:p>
          <a:p>
            <a:pPr lvl="1"/>
            <a:r>
              <a:rPr lang="ko-KR" altLang="en-US" dirty="0"/>
              <a:t>매일 새벽 </a:t>
            </a:r>
            <a:r>
              <a:rPr lang="en-US" altLang="ko-KR" dirty="0"/>
              <a:t>1</a:t>
            </a:r>
            <a:r>
              <a:rPr lang="ko-KR" altLang="en-US" dirty="0"/>
              <a:t>시에 웹 수집 실행</a:t>
            </a:r>
            <a:endParaRPr lang="en-US" altLang="ko-KR" dirty="0"/>
          </a:p>
          <a:p>
            <a:pPr lvl="1"/>
            <a:r>
              <a:rPr lang="en-US" altLang="ko-KR" dirty="0"/>
              <a:t>10</a:t>
            </a:r>
            <a:r>
              <a:rPr lang="ko-KR" altLang="en-US" dirty="0"/>
              <a:t>분 단위로 웹 수집 실행</a:t>
            </a:r>
            <a:endParaRPr lang="en-US" altLang="ko-KR" dirty="0"/>
          </a:p>
          <a:p>
            <a:pPr lvl="1"/>
            <a:endParaRPr lang="en-US" altLang="ko-KR" dirty="0"/>
          </a:p>
          <a:p>
            <a:pPr algn="l"/>
            <a:endParaRPr lang="en-US" altLang="ko-KR" dirty="0"/>
          </a:p>
          <a:p>
            <a:pPr algn="l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582969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간단한 배치</a:t>
            </a:r>
            <a:r>
              <a:rPr lang="en-US" altLang="ko-KR" dirty="0"/>
              <a:t>(</a:t>
            </a:r>
            <a:r>
              <a:rPr lang="ko-KR" altLang="en-US" dirty="0"/>
              <a:t>일괄처리</a:t>
            </a:r>
            <a:r>
              <a:rPr lang="en-US" altLang="ko-KR" dirty="0"/>
              <a:t>) </a:t>
            </a:r>
            <a:r>
              <a:rPr lang="ko-KR" altLang="en-US" dirty="0"/>
              <a:t>만들기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457200" y="1196975"/>
            <a:ext cx="8218488" cy="4929188"/>
          </a:xfrm>
        </p:spPr>
        <p:txBody>
          <a:bodyPr/>
          <a:lstStyle/>
          <a:p>
            <a:pPr algn="l"/>
            <a:r>
              <a:rPr lang="ko-KR" altLang="en-US" dirty="0"/>
              <a:t>배치는 왜 만들까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실행시간이 오래 걸리는 작업 및 </a:t>
            </a:r>
            <a:br>
              <a:rPr lang="en-US" altLang="ko-KR" dirty="0"/>
            </a:br>
            <a:r>
              <a:rPr lang="ko-KR" altLang="en-US" dirty="0"/>
              <a:t>실시간 실행이 </a:t>
            </a:r>
            <a:r>
              <a:rPr lang="ko-KR" altLang="en-US" dirty="0" err="1"/>
              <a:t>필요없는</a:t>
            </a:r>
            <a:r>
              <a:rPr lang="ko-KR" altLang="en-US" dirty="0"/>
              <a:t> 작업을 처리를 위해 사용함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실생활 배치 예</a:t>
            </a:r>
            <a:endParaRPr lang="en-US" altLang="ko-KR" dirty="0"/>
          </a:p>
          <a:p>
            <a:pPr lvl="1"/>
            <a:r>
              <a:rPr lang="ko-KR" altLang="en-US" dirty="0"/>
              <a:t>체크카드의 결제는 카드사 및 은행에 따라 </a:t>
            </a:r>
            <a:br>
              <a:rPr lang="en-US" altLang="ko-KR" dirty="0"/>
            </a:br>
            <a:r>
              <a:rPr lang="ko-KR" altLang="en-US" dirty="0"/>
              <a:t>밤 </a:t>
            </a:r>
            <a:r>
              <a:rPr lang="en-US" altLang="ko-KR" dirty="0"/>
              <a:t>11</a:t>
            </a:r>
            <a:r>
              <a:rPr lang="ko-KR" altLang="en-US" dirty="0"/>
              <a:t>시 </a:t>
            </a:r>
            <a:r>
              <a:rPr lang="en-US" altLang="ko-KR" dirty="0"/>
              <a:t>30</a:t>
            </a:r>
            <a:r>
              <a:rPr lang="ko-KR" altLang="en-US" dirty="0"/>
              <a:t>분에서 새벽 </a:t>
            </a:r>
            <a:r>
              <a:rPr lang="en-US" altLang="ko-KR" dirty="0"/>
              <a:t>12</a:t>
            </a:r>
            <a:r>
              <a:rPr lang="ko-KR" altLang="en-US" dirty="0"/>
              <a:t>시 </a:t>
            </a:r>
            <a:r>
              <a:rPr lang="en-US" altLang="ko-KR" dirty="0"/>
              <a:t>30</a:t>
            </a:r>
            <a:r>
              <a:rPr lang="ko-KR" altLang="en-US" dirty="0" err="1"/>
              <a:t>분동안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dirty="0"/>
              <a:t>사용 못하는 시간이 존재함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이유 </a:t>
            </a:r>
            <a:r>
              <a:rPr lang="en-US" altLang="ko-KR" dirty="0"/>
              <a:t>: </a:t>
            </a:r>
            <a:r>
              <a:rPr lang="ko-KR" altLang="en-US" dirty="0"/>
              <a:t>하루동안 발생된 매출에 대한 정산 및 </a:t>
            </a:r>
            <a:br>
              <a:rPr lang="en-US" altLang="ko-KR" dirty="0"/>
            </a:br>
            <a:r>
              <a:rPr lang="ko-KR" altLang="en-US" dirty="0"/>
              <a:t>정리를 위해 매일 밤마다 실행됨</a:t>
            </a:r>
            <a:endParaRPr lang="en-US" altLang="ko-KR" dirty="0"/>
          </a:p>
          <a:p>
            <a:pPr lvl="1"/>
            <a:endParaRPr lang="en-US" altLang="ko-KR" dirty="0"/>
          </a:p>
          <a:p>
            <a:pPr algn="l"/>
            <a:endParaRPr lang="en-US" altLang="ko-KR" dirty="0"/>
          </a:p>
          <a:p>
            <a:pPr algn="l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621428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간단한 배치</a:t>
            </a:r>
            <a:r>
              <a:rPr lang="en-US" altLang="ko-KR" dirty="0"/>
              <a:t>(</a:t>
            </a:r>
            <a:r>
              <a:rPr lang="ko-KR" altLang="en-US" dirty="0"/>
              <a:t>일괄처리</a:t>
            </a:r>
            <a:r>
              <a:rPr lang="en-US" altLang="ko-KR" dirty="0"/>
              <a:t>) </a:t>
            </a:r>
            <a:r>
              <a:rPr lang="ko-KR" altLang="en-US" dirty="0"/>
              <a:t>만들기 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457200" y="1196975"/>
            <a:ext cx="8218488" cy="4929188"/>
          </a:xfrm>
        </p:spPr>
        <p:txBody>
          <a:bodyPr/>
          <a:lstStyle/>
          <a:p>
            <a:pPr algn="l"/>
            <a:r>
              <a:rPr lang="ko-KR" altLang="en-US" dirty="0"/>
              <a:t>운영체제에 제공하는 스케줄링 방법과 </a:t>
            </a:r>
            <a:br>
              <a:rPr lang="en-US" altLang="ko-KR" dirty="0"/>
            </a:br>
            <a:r>
              <a:rPr lang="en-US" altLang="ko-KR" dirty="0"/>
              <a:t>WAS(</a:t>
            </a:r>
            <a:r>
              <a:rPr lang="ko-KR" altLang="en-US" dirty="0" err="1"/>
              <a:t>톰켓</a:t>
            </a:r>
            <a:r>
              <a:rPr lang="ko-KR" altLang="en-US" dirty="0"/>
              <a:t> 등</a:t>
            </a:r>
            <a:r>
              <a:rPr lang="en-US" altLang="ko-KR" dirty="0"/>
              <a:t>)</a:t>
            </a:r>
            <a:r>
              <a:rPr lang="ko-KR" altLang="en-US" dirty="0"/>
              <a:t>를 통한 배치 방법 사용</a:t>
            </a:r>
            <a:endParaRPr lang="en-US" altLang="ko-KR" dirty="0"/>
          </a:p>
          <a:p>
            <a:pPr lvl="1"/>
            <a:r>
              <a:rPr lang="en-US" altLang="ko-KR" dirty="0"/>
              <a:t>WAS</a:t>
            </a:r>
            <a:r>
              <a:rPr lang="ko-KR" altLang="en-US" dirty="0"/>
              <a:t>는 </a:t>
            </a:r>
            <a:r>
              <a:rPr lang="en-US" altLang="ko-KR" dirty="0"/>
              <a:t>24</a:t>
            </a:r>
            <a:r>
              <a:rPr lang="ko-KR" altLang="en-US" dirty="0"/>
              <a:t>시간 동작하기 때문에 배치에도 적합함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운영체제 제공 방법</a:t>
            </a:r>
            <a:endParaRPr lang="en-US" altLang="ko-KR" dirty="0"/>
          </a:p>
          <a:p>
            <a:pPr lvl="1"/>
            <a:r>
              <a:rPr lang="en-US" altLang="ko-KR" dirty="0" err="1"/>
              <a:t>crontab</a:t>
            </a:r>
            <a:endParaRPr lang="en-US" altLang="ko-KR" dirty="0"/>
          </a:p>
          <a:p>
            <a:pPr lvl="1"/>
            <a:endParaRPr lang="en-US" altLang="ko-KR" dirty="0"/>
          </a:p>
          <a:p>
            <a:pPr algn="l"/>
            <a:r>
              <a:rPr lang="en-US" altLang="ko-KR" b="1" dirty="0">
                <a:solidFill>
                  <a:srgbClr val="FF0000"/>
                </a:solidFill>
              </a:rPr>
              <a:t>Was</a:t>
            </a:r>
            <a:r>
              <a:rPr lang="ko-KR" altLang="en-US" b="1" dirty="0">
                <a:solidFill>
                  <a:srgbClr val="FF0000"/>
                </a:solidFill>
              </a:rPr>
              <a:t>를 통한 배치 방법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/>
            <a:r>
              <a:rPr lang="ko-KR" altLang="en-US" b="1" dirty="0">
                <a:solidFill>
                  <a:srgbClr val="FF0000"/>
                </a:solidFill>
              </a:rPr>
              <a:t>스프링 프레임워크의 스프링 스케줄러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/>
            <a:endParaRPr lang="en-US" altLang="ko-KR" b="1" dirty="0">
              <a:solidFill>
                <a:srgbClr val="FF0000"/>
              </a:solidFill>
            </a:endParaRPr>
          </a:p>
          <a:p>
            <a:pPr algn="l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554964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간단한 배치</a:t>
            </a:r>
            <a:r>
              <a:rPr lang="en-US" altLang="ko-KR" dirty="0"/>
              <a:t>(</a:t>
            </a:r>
            <a:r>
              <a:rPr lang="ko-KR" altLang="en-US" dirty="0"/>
              <a:t>일괄처리</a:t>
            </a:r>
            <a:r>
              <a:rPr lang="en-US" altLang="ko-KR" dirty="0"/>
              <a:t>) </a:t>
            </a:r>
            <a:r>
              <a:rPr lang="ko-KR" altLang="en-US" dirty="0"/>
              <a:t>만들기 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457200" y="1196975"/>
            <a:ext cx="8218488" cy="4929188"/>
          </a:xfrm>
        </p:spPr>
        <p:txBody>
          <a:bodyPr/>
          <a:lstStyle/>
          <a:p>
            <a:r>
              <a:rPr lang="ko-KR" altLang="en-US" dirty="0" err="1"/>
              <a:t>스프링부트</a:t>
            </a:r>
            <a:r>
              <a:rPr lang="ko-KR" altLang="en-US" dirty="0"/>
              <a:t> 실행될 때</a:t>
            </a:r>
            <a:r>
              <a:rPr lang="en-US" altLang="ko-KR" dirty="0"/>
              <a:t>, </a:t>
            </a:r>
            <a:r>
              <a:rPr lang="ko-KR" altLang="en-US" dirty="0"/>
              <a:t>배치를 허용하도록 설정</a:t>
            </a:r>
            <a:endParaRPr lang="en-US" altLang="ko-KR" dirty="0"/>
          </a:p>
          <a:p>
            <a:pPr lvl="1"/>
            <a:r>
              <a:rPr lang="en-US" altLang="ko-KR" dirty="0"/>
              <a:t>Main </a:t>
            </a:r>
            <a:r>
              <a:rPr lang="ko-KR" altLang="en-US" dirty="0"/>
              <a:t>함수가 존재하는 자바 파일에 설정함</a:t>
            </a:r>
            <a:endParaRPr lang="en-US" altLang="ko-KR" dirty="0"/>
          </a:p>
          <a:p>
            <a:pPr lvl="1"/>
            <a:r>
              <a:rPr lang="en-US" altLang="ko-KR" b="1" dirty="0">
                <a:solidFill>
                  <a:srgbClr val="FF0000"/>
                </a:solidFill>
              </a:rPr>
              <a:t>@EnableScheduling </a:t>
            </a:r>
            <a:r>
              <a:rPr lang="ko-KR" altLang="en-US" b="1" dirty="0" err="1">
                <a:solidFill>
                  <a:srgbClr val="FF0000"/>
                </a:solidFill>
              </a:rPr>
              <a:t>어노테이션</a:t>
            </a:r>
            <a:r>
              <a:rPr lang="ko-KR" altLang="en-US" b="1" dirty="0">
                <a:solidFill>
                  <a:srgbClr val="FF0000"/>
                </a:solidFill>
              </a:rPr>
              <a:t> 추가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pPr algn="l"/>
            <a:endParaRPr lang="en-US" altLang="ko-KR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7FE0490-49F1-987A-AE5E-A169EA7BA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84" y="2804319"/>
            <a:ext cx="1924050" cy="1714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CA3FB81-A1F3-FC73-E8E0-3DD58D63B2D4}"/>
              </a:ext>
            </a:extLst>
          </p:cNvPr>
          <p:cNvSpPr/>
          <p:nvPr/>
        </p:nvSpPr>
        <p:spPr bwMode="auto">
          <a:xfrm>
            <a:off x="611560" y="4329099"/>
            <a:ext cx="1764674" cy="21602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D072F6C4-CB4A-CAE0-4855-B3CC534B769C}"/>
              </a:ext>
            </a:extLst>
          </p:cNvPr>
          <p:cNvSpPr/>
          <p:nvPr/>
        </p:nvSpPr>
        <p:spPr bwMode="auto">
          <a:xfrm>
            <a:off x="2393344" y="4345213"/>
            <a:ext cx="307741" cy="21602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58F5F09-FDFF-9BF7-ECED-D8C9BB293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811" y="2804319"/>
            <a:ext cx="5734050" cy="31337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B6A1AD7-42E2-B9BB-CAC8-1DDD1B210444}"/>
              </a:ext>
            </a:extLst>
          </p:cNvPr>
          <p:cNvSpPr/>
          <p:nvPr/>
        </p:nvSpPr>
        <p:spPr bwMode="auto">
          <a:xfrm>
            <a:off x="2831926" y="4188879"/>
            <a:ext cx="1512169" cy="28803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0DAD9E-D460-229B-0D5B-05EAD26E1967}"/>
              </a:ext>
            </a:extLst>
          </p:cNvPr>
          <p:cNvSpPr txBox="1"/>
          <p:nvPr/>
        </p:nvSpPr>
        <p:spPr>
          <a:xfrm>
            <a:off x="4265960" y="4107238"/>
            <a:ext cx="997769" cy="32778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추가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4918468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간단한 배치</a:t>
            </a:r>
            <a:r>
              <a:rPr lang="en-US" altLang="ko-KR" dirty="0"/>
              <a:t>(</a:t>
            </a:r>
            <a:r>
              <a:rPr lang="ko-KR" altLang="en-US" dirty="0"/>
              <a:t>일괄처리</a:t>
            </a:r>
            <a:r>
              <a:rPr lang="en-US" altLang="ko-KR" dirty="0"/>
              <a:t>) </a:t>
            </a:r>
            <a:r>
              <a:rPr lang="ko-KR" altLang="en-US" dirty="0"/>
              <a:t>만들기 </a:t>
            </a:r>
            <a:r>
              <a:rPr lang="en-US" altLang="ko-KR" dirty="0"/>
              <a:t>(5)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457200" y="1196975"/>
            <a:ext cx="8218488" cy="4929188"/>
          </a:xfrm>
        </p:spPr>
        <p:txBody>
          <a:bodyPr/>
          <a:lstStyle/>
          <a:p>
            <a:r>
              <a:rPr lang="ko-KR" altLang="en-US" dirty="0"/>
              <a:t>실행할 서비스의 함수에 스케줄 설정하기</a:t>
            </a:r>
            <a:endParaRPr lang="en-US" altLang="ko-KR" dirty="0"/>
          </a:p>
          <a:p>
            <a:pPr algn="l"/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FF1769-1647-89E0-BBE6-6D0FE822D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53319"/>
            <a:ext cx="1657350" cy="47720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8DDBC90-136F-C47C-E602-ADB6D4BE3711}"/>
              </a:ext>
            </a:extLst>
          </p:cNvPr>
          <p:cNvSpPr/>
          <p:nvPr/>
        </p:nvSpPr>
        <p:spPr bwMode="auto">
          <a:xfrm>
            <a:off x="889248" y="3265486"/>
            <a:ext cx="1224136" cy="21602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EB207A-FC64-02FB-A1EB-DF811941C545}"/>
              </a:ext>
            </a:extLst>
          </p:cNvPr>
          <p:cNvSpPr/>
          <p:nvPr/>
        </p:nvSpPr>
        <p:spPr bwMode="auto">
          <a:xfrm>
            <a:off x="745232" y="4801311"/>
            <a:ext cx="1368152" cy="21602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화살표: 위쪽/아래쪽 8">
            <a:extLst>
              <a:ext uri="{FF2B5EF4-FFF2-40B4-BE49-F238E27FC236}">
                <a16:creationId xmlns:a16="http://schemas.microsoft.com/office/drawing/2014/main" id="{D50FA250-190D-4C65-0F4F-4C7DFC989A44}"/>
              </a:ext>
            </a:extLst>
          </p:cNvPr>
          <p:cNvSpPr/>
          <p:nvPr/>
        </p:nvSpPr>
        <p:spPr bwMode="auto">
          <a:xfrm>
            <a:off x="1465312" y="3481510"/>
            <a:ext cx="216024" cy="1296144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049FA388-4076-6C3F-954D-42EC2BBE150E}"/>
              </a:ext>
            </a:extLst>
          </p:cNvPr>
          <p:cNvSpPr/>
          <p:nvPr/>
        </p:nvSpPr>
        <p:spPr bwMode="auto">
          <a:xfrm>
            <a:off x="2113384" y="3289143"/>
            <a:ext cx="370384" cy="21602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A14BDC-24CF-9526-30C1-DAD9E4547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448" y="1753319"/>
            <a:ext cx="4829175" cy="3581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D7106B-EB13-0AA5-B4BB-02F1B89114C6}"/>
              </a:ext>
            </a:extLst>
          </p:cNvPr>
          <p:cNvSpPr/>
          <p:nvPr/>
        </p:nvSpPr>
        <p:spPr bwMode="auto">
          <a:xfrm>
            <a:off x="2939477" y="4669068"/>
            <a:ext cx="2808312" cy="21602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181CF0-55E2-F11C-1980-4D47CFD34133}"/>
              </a:ext>
            </a:extLst>
          </p:cNvPr>
          <p:cNvSpPr txBox="1"/>
          <p:nvPr/>
        </p:nvSpPr>
        <p:spPr>
          <a:xfrm>
            <a:off x="4765223" y="4885092"/>
            <a:ext cx="4464495" cy="60478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새벽 </a:t>
            </a:r>
            <a:r>
              <a:rPr lang="en-US" altLang="ko-KR" sz="1800" dirty="0"/>
              <a:t>3</a:t>
            </a:r>
            <a:r>
              <a:rPr lang="ko-KR" altLang="en-US" sz="1800" dirty="0"/>
              <a:t>시마다 실행</a:t>
            </a:r>
            <a:endParaRPr lang="en-US" altLang="ko-KR" sz="1800" dirty="0"/>
          </a:p>
          <a:p>
            <a:r>
              <a:rPr lang="ko-KR" altLang="en-US" sz="1800" dirty="0"/>
              <a:t>즉</a:t>
            </a:r>
            <a:r>
              <a:rPr lang="en-US" altLang="ko-KR" sz="1800" dirty="0"/>
              <a:t>, </a:t>
            </a:r>
            <a:r>
              <a:rPr lang="ko-KR" altLang="en-US" sz="1800" dirty="0"/>
              <a:t>하루에 </a:t>
            </a:r>
            <a:r>
              <a:rPr lang="en-US" altLang="ko-KR" sz="1800" dirty="0"/>
              <a:t>1</a:t>
            </a:r>
            <a:r>
              <a:rPr lang="ko-KR" altLang="en-US" sz="1800" dirty="0"/>
              <a:t>번 실행</a:t>
            </a:r>
            <a:endParaRPr lang="en-US" altLang="ko-KR" sz="18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0F6E978-AD2E-320A-938F-90A308238375}"/>
              </a:ext>
            </a:extLst>
          </p:cNvPr>
          <p:cNvSpPr/>
          <p:nvPr/>
        </p:nvSpPr>
        <p:spPr bwMode="auto">
          <a:xfrm>
            <a:off x="2688282" y="1916832"/>
            <a:ext cx="4829175" cy="27210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4CF8585F-C482-0000-43A7-4BFA51800380}"/>
              </a:ext>
            </a:extLst>
          </p:cNvPr>
          <p:cNvSpPr/>
          <p:nvPr/>
        </p:nvSpPr>
        <p:spPr bwMode="auto">
          <a:xfrm>
            <a:off x="3337520" y="2188932"/>
            <a:ext cx="298376" cy="248013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51144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스케줄 설정 옵션 </a:t>
            </a:r>
            <a:r>
              <a:rPr lang="en-US" altLang="ko-KR" dirty="0"/>
              <a:t>(1)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457200" y="1196975"/>
            <a:ext cx="8218488" cy="4929188"/>
          </a:xfrm>
        </p:spPr>
        <p:txBody>
          <a:bodyPr/>
          <a:lstStyle/>
          <a:p>
            <a:r>
              <a:rPr lang="en-US" altLang="ko-KR" dirty="0" err="1"/>
              <a:t>fixedDelay</a:t>
            </a:r>
            <a:r>
              <a:rPr lang="en-US" altLang="ko-KR" dirty="0"/>
              <a:t> (</a:t>
            </a:r>
            <a:r>
              <a:rPr lang="ko-KR" altLang="en-US" dirty="0"/>
              <a:t>단위 </a:t>
            </a:r>
            <a:r>
              <a:rPr lang="en-US" altLang="ko-KR" dirty="0"/>
              <a:t>: </a:t>
            </a:r>
            <a:r>
              <a:rPr lang="en-US" altLang="ko-KR" dirty="0" err="1"/>
              <a:t>ms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b="1" dirty="0">
                <a:solidFill>
                  <a:srgbClr val="FF0000"/>
                </a:solidFill>
              </a:rPr>
              <a:t>이전 작업이 종료된 후</a:t>
            </a:r>
            <a:r>
              <a:rPr lang="en-US" altLang="ko-KR" dirty="0"/>
              <a:t>,</a:t>
            </a:r>
            <a:r>
              <a:rPr lang="ko-KR" altLang="en-US" dirty="0"/>
              <a:t> 설정 시간만큼 대기 후 시작</a:t>
            </a:r>
            <a:endParaRPr lang="en-US" altLang="ko-KR" dirty="0"/>
          </a:p>
          <a:p>
            <a:pPr lvl="1"/>
            <a:r>
              <a:rPr lang="ko-KR" altLang="en-US" sz="2000" dirty="0"/>
              <a:t>예 </a:t>
            </a:r>
            <a:r>
              <a:rPr lang="en-US" altLang="ko-KR" sz="2000" dirty="0"/>
              <a:t>: @Scheduled(fixedDelay = 1000)</a:t>
            </a:r>
          </a:p>
          <a:p>
            <a:pPr lvl="1"/>
            <a:endParaRPr lang="en-US" altLang="ko-KR" sz="2000" dirty="0"/>
          </a:p>
          <a:p>
            <a:r>
              <a:rPr lang="en-US" altLang="ko-KR" dirty="0" err="1"/>
              <a:t>fixedRate</a:t>
            </a:r>
            <a:r>
              <a:rPr lang="en-US" altLang="ko-KR" dirty="0"/>
              <a:t> (</a:t>
            </a:r>
            <a:r>
              <a:rPr lang="ko-KR" altLang="en-US" dirty="0"/>
              <a:t>단위 </a:t>
            </a:r>
            <a:r>
              <a:rPr lang="en-US" altLang="ko-KR" dirty="0"/>
              <a:t>: </a:t>
            </a:r>
            <a:r>
              <a:rPr lang="en-US" altLang="ko-KR" dirty="0" err="1"/>
              <a:t>ms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b="1" dirty="0">
                <a:solidFill>
                  <a:srgbClr val="FF0000"/>
                </a:solidFill>
              </a:rPr>
              <a:t>이전 작업이 종료되지 않아도</a:t>
            </a:r>
            <a:r>
              <a:rPr lang="en-US" altLang="ko-KR" dirty="0"/>
              <a:t>, </a:t>
            </a:r>
            <a:r>
              <a:rPr lang="ko-KR" altLang="en-US" dirty="0"/>
              <a:t>설정 시간마다 시작</a:t>
            </a:r>
            <a:endParaRPr lang="en-US" altLang="ko-KR" dirty="0"/>
          </a:p>
          <a:p>
            <a:pPr lvl="1"/>
            <a:r>
              <a:rPr lang="ko-KR" altLang="en-US" sz="2000" dirty="0"/>
              <a:t>예 </a:t>
            </a:r>
            <a:r>
              <a:rPr lang="en-US" altLang="ko-KR" sz="2000" dirty="0"/>
              <a:t>: @Scheduled(fixedRate = 1000)</a:t>
            </a:r>
          </a:p>
          <a:p>
            <a:pPr lvl="1"/>
            <a:endParaRPr lang="en-US" altLang="ko-KR" dirty="0"/>
          </a:p>
          <a:p>
            <a:r>
              <a:rPr lang="en-US" altLang="ko-KR" dirty="0" err="1"/>
              <a:t>initialDelay</a:t>
            </a:r>
            <a:r>
              <a:rPr lang="en-US" altLang="ko-KR" dirty="0"/>
              <a:t> (</a:t>
            </a:r>
            <a:r>
              <a:rPr lang="ko-KR" altLang="en-US" dirty="0"/>
              <a:t>단위 </a:t>
            </a:r>
            <a:r>
              <a:rPr lang="en-US" altLang="ko-KR" dirty="0"/>
              <a:t>: </a:t>
            </a:r>
            <a:r>
              <a:rPr lang="en-US" altLang="ko-KR" dirty="0" err="1"/>
              <a:t>ms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작업 시작 시</a:t>
            </a:r>
            <a:r>
              <a:rPr lang="en-US" altLang="ko-KR" dirty="0"/>
              <a:t>, </a:t>
            </a:r>
            <a:r>
              <a:rPr lang="ko-KR" altLang="en-US" dirty="0"/>
              <a:t>설정된 시간만큼 대기 후 시작</a:t>
            </a:r>
            <a:endParaRPr lang="en-US" altLang="ko-KR" dirty="0"/>
          </a:p>
          <a:p>
            <a:pPr lvl="1"/>
            <a:r>
              <a:rPr lang="ko-KR" altLang="en-US" sz="2000" dirty="0"/>
              <a:t>예 </a:t>
            </a:r>
            <a:r>
              <a:rPr lang="en-US" altLang="ko-KR" sz="2000" dirty="0"/>
              <a:t>: @Scheduled(fixedRate = 1000, </a:t>
            </a:r>
            <a:r>
              <a:rPr lang="en-US" altLang="ko-KR" sz="2000" b="1" dirty="0" err="1">
                <a:solidFill>
                  <a:srgbClr val="FF0000"/>
                </a:solidFill>
              </a:rPr>
              <a:t>initialDelay</a:t>
            </a:r>
            <a:r>
              <a:rPr lang="en-US" altLang="ko-KR" sz="2000" b="1" dirty="0">
                <a:solidFill>
                  <a:srgbClr val="FF0000"/>
                </a:solidFill>
              </a:rPr>
              <a:t> = 2000</a:t>
            </a:r>
            <a:r>
              <a:rPr lang="en-US" altLang="ko-KR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980730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스케줄 설정 옵션 </a:t>
            </a:r>
            <a:r>
              <a:rPr lang="en-US" altLang="ko-KR" dirty="0"/>
              <a:t>(2)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457200" y="1196975"/>
            <a:ext cx="8218488" cy="4929188"/>
          </a:xfrm>
        </p:spPr>
        <p:txBody>
          <a:bodyPr/>
          <a:lstStyle/>
          <a:p>
            <a:r>
              <a:rPr lang="en-US" altLang="ko-KR" dirty="0" err="1"/>
              <a:t>cron</a:t>
            </a:r>
            <a:r>
              <a:rPr lang="en-US" altLang="ko-KR" dirty="0"/>
              <a:t> (</a:t>
            </a:r>
            <a:r>
              <a:rPr lang="ko-KR" altLang="en-US" dirty="0"/>
              <a:t>단위 </a:t>
            </a:r>
            <a:r>
              <a:rPr lang="en-US" altLang="ko-KR" dirty="0"/>
              <a:t>: </a:t>
            </a:r>
            <a:r>
              <a:rPr lang="en-US" altLang="ko-KR" dirty="0" err="1"/>
              <a:t>ms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b="1" dirty="0">
                <a:solidFill>
                  <a:srgbClr val="FF0000"/>
                </a:solidFill>
              </a:rPr>
              <a:t>원하는 시간대를 설정하여 작업을 실행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/>
            <a:r>
              <a:rPr lang="ko-KR" altLang="en-US" b="1" dirty="0">
                <a:solidFill>
                  <a:srgbClr val="FF0000"/>
                </a:solidFill>
              </a:rPr>
              <a:t>가장 많이 활용하는 방식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/>
            <a:r>
              <a:rPr lang="ko-KR" altLang="en-US" sz="2000" dirty="0"/>
              <a:t>예 </a:t>
            </a:r>
            <a:r>
              <a:rPr lang="en-US" altLang="ko-KR" sz="2000" dirty="0"/>
              <a:t>: @Scheduled(cron = "* * * * * *")</a:t>
            </a:r>
          </a:p>
          <a:p>
            <a:pPr lvl="1"/>
            <a:r>
              <a:rPr lang="ko-KR" altLang="en-US" sz="2000" dirty="0"/>
              <a:t>첫번째 </a:t>
            </a:r>
            <a:r>
              <a:rPr lang="en-US" altLang="ko-KR" sz="2000" dirty="0"/>
              <a:t>: </a:t>
            </a:r>
            <a:r>
              <a:rPr lang="ko-KR" altLang="en-US" sz="2000" dirty="0"/>
              <a:t>초</a:t>
            </a:r>
            <a:r>
              <a:rPr lang="en-US" altLang="ko-KR" sz="2000" dirty="0"/>
              <a:t>(0-59)</a:t>
            </a:r>
          </a:p>
          <a:p>
            <a:pPr lvl="1"/>
            <a:r>
              <a:rPr lang="ko-KR" altLang="en-US" sz="2000" dirty="0"/>
              <a:t>두번째 </a:t>
            </a:r>
            <a:r>
              <a:rPr lang="en-US" altLang="ko-KR" sz="2000" dirty="0"/>
              <a:t>: </a:t>
            </a:r>
            <a:r>
              <a:rPr lang="ko-KR" altLang="en-US" sz="2000" dirty="0"/>
              <a:t>분</a:t>
            </a:r>
            <a:r>
              <a:rPr lang="en-US" altLang="ko-KR" sz="2000" dirty="0"/>
              <a:t>(0-59)</a:t>
            </a:r>
          </a:p>
          <a:p>
            <a:pPr lvl="1"/>
            <a:r>
              <a:rPr lang="ko-KR" altLang="en-US" sz="2000" dirty="0"/>
              <a:t>세번째 </a:t>
            </a:r>
            <a:r>
              <a:rPr lang="en-US" altLang="ko-KR" sz="2000" dirty="0"/>
              <a:t>: </a:t>
            </a:r>
            <a:r>
              <a:rPr lang="ko-KR" altLang="en-US" sz="2000" dirty="0"/>
              <a:t>시간</a:t>
            </a:r>
            <a:r>
              <a:rPr lang="en-US" altLang="ko-KR" sz="2000" dirty="0"/>
              <a:t>(0-23)</a:t>
            </a:r>
          </a:p>
          <a:p>
            <a:pPr lvl="1"/>
            <a:r>
              <a:rPr lang="ko-KR" altLang="en-US" sz="2000" dirty="0"/>
              <a:t>네번째 </a:t>
            </a:r>
            <a:r>
              <a:rPr lang="en-US" altLang="ko-KR" sz="2000" dirty="0"/>
              <a:t>: </a:t>
            </a:r>
            <a:r>
              <a:rPr lang="ko-KR" altLang="en-US" sz="2000" dirty="0"/>
              <a:t>일</a:t>
            </a:r>
            <a:r>
              <a:rPr lang="en-US" altLang="ko-KR" sz="2000" dirty="0"/>
              <a:t>(1-31)</a:t>
            </a:r>
          </a:p>
          <a:p>
            <a:pPr lvl="1"/>
            <a:r>
              <a:rPr lang="ko-KR" altLang="en-US" sz="2000" dirty="0" err="1"/>
              <a:t>다섯번째</a:t>
            </a:r>
            <a:r>
              <a:rPr lang="ko-KR" altLang="en-US" sz="2000" dirty="0"/>
              <a:t> </a:t>
            </a:r>
            <a:r>
              <a:rPr lang="en-US" altLang="ko-KR" sz="2000" dirty="0"/>
              <a:t>: </a:t>
            </a:r>
            <a:r>
              <a:rPr lang="ko-KR" altLang="en-US" sz="2000" dirty="0"/>
              <a:t>월</a:t>
            </a:r>
            <a:r>
              <a:rPr lang="en-US" altLang="ko-KR" sz="2000" dirty="0"/>
              <a:t>(1-12)</a:t>
            </a:r>
          </a:p>
          <a:p>
            <a:pPr lvl="1"/>
            <a:r>
              <a:rPr lang="ko-KR" altLang="en-US" sz="2000" dirty="0" err="1"/>
              <a:t>여섯번째</a:t>
            </a:r>
            <a:r>
              <a:rPr lang="ko-KR" altLang="en-US" sz="2000" dirty="0"/>
              <a:t> </a:t>
            </a:r>
            <a:r>
              <a:rPr lang="en-US" altLang="ko-KR" sz="2000" dirty="0"/>
              <a:t>: </a:t>
            </a:r>
            <a:r>
              <a:rPr lang="ko-KR" altLang="en-US" sz="2000" dirty="0"/>
              <a:t>요일</a:t>
            </a:r>
            <a:r>
              <a:rPr lang="en-US" altLang="ko-KR" sz="2000" dirty="0"/>
              <a:t>(1-7, 1:</a:t>
            </a:r>
            <a:r>
              <a:rPr lang="ko-KR" altLang="en-US" sz="2000" dirty="0"/>
              <a:t>일</a:t>
            </a:r>
            <a:r>
              <a:rPr lang="en-US" altLang="ko-KR" sz="2000" dirty="0"/>
              <a:t>, 7:</a:t>
            </a:r>
            <a:r>
              <a:rPr lang="ko-KR" altLang="en-US" sz="2000" dirty="0"/>
              <a:t>토</a:t>
            </a:r>
            <a:r>
              <a:rPr lang="en-US" altLang="ko-KR" sz="2000" dirty="0"/>
              <a:t>))</a:t>
            </a:r>
          </a:p>
        </p:txBody>
      </p:sp>
      <p:sp>
        <p:nvSpPr>
          <p:cNvPr id="3" name="폭발: 8pt 2">
            <a:extLst>
              <a:ext uri="{FF2B5EF4-FFF2-40B4-BE49-F238E27FC236}">
                <a16:creationId xmlns:a16="http://schemas.microsoft.com/office/drawing/2014/main" id="{7DD00E49-3870-172E-1589-A02348018572}"/>
              </a:ext>
            </a:extLst>
          </p:cNvPr>
          <p:cNvSpPr/>
          <p:nvPr/>
        </p:nvSpPr>
        <p:spPr bwMode="auto">
          <a:xfrm>
            <a:off x="3851920" y="404664"/>
            <a:ext cx="864096" cy="864096"/>
          </a:xfrm>
          <a:prstGeom prst="irregularSeal1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8679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Q&amp;A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altLang="ko-KR" sz="6600" dirty="0">
              <a:latin typeface="+mn-lt"/>
            </a:endParaRPr>
          </a:p>
          <a:p>
            <a:pPr marL="0" indent="0" algn="ctr">
              <a:buNone/>
            </a:pPr>
            <a:r>
              <a:rPr lang="ko-KR" altLang="en-US" sz="6600" dirty="0">
                <a:latin typeface="+mn-lt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493477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수집 항목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00" y="1268760"/>
            <a:ext cx="8064896" cy="12961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79037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크롤링</a:t>
            </a:r>
            <a:r>
              <a:rPr lang="en-US" altLang="ko-KR" dirty="0"/>
              <a:t> </a:t>
            </a:r>
            <a:r>
              <a:rPr lang="ko-KR" altLang="en-US" dirty="0"/>
              <a:t>구현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altLang="ko-KR" dirty="0"/>
              <a:t>JSOUP </a:t>
            </a:r>
            <a:r>
              <a:rPr lang="ko-KR" altLang="en-US" dirty="0"/>
              <a:t>외부 라이브러리 활용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21AF79-D0E1-99BD-D78A-5D9E018CB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12" y="1729755"/>
            <a:ext cx="1790700" cy="23145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88610D2-933A-B71A-96F4-CF4BFEBECF4E}"/>
              </a:ext>
            </a:extLst>
          </p:cNvPr>
          <p:cNvSpPr/>
          <p:nvPr/>
        </p:nvSpPr>
        <p:spPr bwMode="auto">
          <a:xfrm>
            <a:off x="413584" y="3458896"/>
            <a:ext cx="1810544" cy="21602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4EE86FDA-8157-152C-A130-31029C2E7468}"/>
              </a:ext>
            </a:extLst>
          </p:cNvPr>
          <p:cNvSpPr/>
          <p:nvPr/>
        </p:nvSpPr>
        <p:spPr bwMode="auto">
          <a:xfrm>
            <a:off x="2242384" y="3458896"/>
            <a:ext cx="917848" cy="21602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E32EFE6-5066-D4D5-58CE-4FE90ECE3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2718066"/>
            <a:ext cx="3981450" cy="13620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CF7DC6-6424-9028-1036-FD92E8D83E34}"/>
              </a:ext>
            </a:extLst>
          </p:cNvPr>
          <p:cNvSpPr txBox="1"/>
          <p:nvPr/>
        </p:nvSpPr>
        <p:spPr>
          <a:xfrm>
            <a:off x="5004048" y="3880439"/>
            <a:ext cx="2232248" cy="32778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라이브러리 추가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361554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CGV </a:t>
            </a:r>
            <a:r>
              <a:rPr lang="ko-KR" altLang="en-US" dirty="0"/>
              <a:t>영화 수집</a:t>
            </a:r>
            <a:r>
              <a:rPr lang="en-US" altLang="ko-KR" dirty="0"/>
              <a:t>(</a:t>
            </a:r>
            <a:r>
              <a:rPr lang="ko-KR" altLang="en-US" dirty="0" err="1"/>
              <a:t>크롤링</a:t>
            </a:r>
            <a:r>
              <a:rPr lang="en-US" altLang="ko-KR" dirty="0"/>
              <a:t>) DTO </a:t>
            </a:r>
            <a:r>
              <a:rPr lang="ko-KR" altLang="en-US" dirty="0"/>
              <a:t>생성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2DD727-AB3F-A2DE-E7AE-2BFABCBE2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13" y="1196752"/>
            <a:ext cx="1543050" cy="36385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5C1927D-D673-9EB7-2F10-C8F3AAEA3D49}"/>
              </a:ext>
            </a:extLst>
          </p:cNvPr>
          <p:cNvSpPr/>
          <p:nvPr/>
        </p:nvSpPr>
        <p:spPr bwMode="auto">
          <a:xfrm>
            <a:off x="755576" y="2732984"/>
            <a:ext cx="1248016" cy="18002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오른쪽 화살표 11">
            <a:extLst>
              <a:ext uri="{FF2B5EF4-FFF2-40B4-BE49-F238E27FC236}">
                <a16:creationId xmlns:a16="http://schemas.microsoft.com/office/drawing/2014/main" id="{23E350D4-A9A8-C7B3-1931-F282E6BAC12C}"/>
              </a:ext>
            </a:extLst>
          </p:cNvPr>
          <p:cNvSpPr/>
          <p:nvPr/>
        </p:nvSpPr>
        <p:spPr bwMode="auto">
          <a:xfrm>
            <a:off x="2022534" y="2698432"/>
            <a:ext cx="552184" cy="21602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ctr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87C2800-10C6-2F78-937F-8A41E1E28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1196751"/>
            <a:ext cx="2736304" cy="561504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48989112"/>
      </p:ext>
    </p:extLst>
  </p:cSld>
  <p:clrMapOvr>
    <a:masterClrMapping/>
  </p:clrMapOvr>
</p:sld>
</file>

<file path=ppt/theme/theme1.xml><?xml version="1.0" encoding="utf-8"?>
<a:theme xmlns:a="http://schemas.openxmlformats.org/drawingml/2006/main" name="icn디자인">
  <a:themeElements>
    <a:clrScheme name="icn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cn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rgbClr val="FF0000"/>
          </a:solidFill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342900" marR="0" indent="-342900" algn="ctr" defTabSz="914400" rtl="0" eaLnBrk="1" fontAlgn="ctr" latinLnBrk="1" hangingPunct="1">
          <a:lnSpc>
            <a:spcPct val="8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1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noFill/>
        <a:ln w="41275" cap="flat" cmpd="sng" algn="ctr">
          <a:solidFill>
            <a:srgbClr val="FF0000"/>
          </a:solidFill>
          <a:prstDash val="solid"/>
          <a:round/>
          <a:headEnd type="none" w="med" len="med"/>
          <a:tailEnd type="none"/>
        </a:ln>
        <a:effectLst/>
      </a:spPr>
      <a:bodyPr/>
      <a:lstStyle/>
    </a:lnDef>
  </a:objectDefaults>
  <a:extraClrSchemeLst>
    <a:extraClrScheme>
      <a:clrScheme name="icn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n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n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n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n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n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cn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cn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cn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cn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cn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cn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14528</TotalTime>
  <Words>1453</Words>
  <Application>Microsoft Office PowerPoint</Application>
  <PresentationFormat>화면 슬라이드 쇼(4:3)</PresentationFormat>
  <Paragraphs>237</Paragraphs>
  <Slides>67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3" baseType="lpstr">
      <vt:lpstr>굴림</vt:lpstr>
      <vt:lpstr>맑은 고딕</vt:lpstr>
      <vt:lpstr>휴먼둥근헤드라인</vt:lpstr>
      <vt:lpstr>Arial</vt:lpstr>
      <vt:lpstr>Wingdings</vt:lpstr>
      <vt:lpstr>icn디자인</vt:lpstr>
      <vt:lpstr>웹 수집하기(크롤링)</vt:lpstr>
      <vt:lpstr>웹 수집(크롤링) (1/2)</vt:lpstr>
      <vt:lpstr>웹 수집(크롤링) (2/2)</vt:lpstr>
      <vt:lpstr>실습1. CGV 영화 순위 수집</vt:lpstr>
      <vt:lpstr>CGV 영화 순위 홈페이지 소스 보기</vt:lpstr>
      <vt:lpstr>수집 항목(1/2)</vt:lpstr>
      <vt:lpstr>수집 항목(2/2)</vt:lpstr>
      <vt:lpstr>크롤링 구현 방법</vt:lpstr>
      <vt:lpstr>CGV 영화 수집(크롤링) DTO 생성(1)</vt:lpstr>
      <vt:lpstr> CGV 영화 수집(크롤링) -Mapper 자바</vt:lpstr>
      <vt:lpstr> CGV 영화 수집(크롤링) -Mapper XML 위치</vt:lpstr>
      <vt:lpstr> CGV 영화 수집(크롤링) -Mapper XML (1)</vt:lpstr>
      <vt:lpstr> CGV 영화 수집(크롤링) -Mapper XML (2)</vt:lpstr>
      <vt:lpstr> CGV 영화 수집(크롤링) -Mapper XML (3)</vt:lpstr>
      <vt:lpstr> CGV 영화 수집(크롤링) -Mapper XML (4)</vt:lpstr>
      <vt:lpstr>CGV 영화 수집(크롤링)-Service 인터페이스</vt:lpstr>
      <vt:lpstr>CGV 영화 수집(크롤링)- 수집할 데이터 범위 (1)</vt:lpstr>
      <vt:lpstr>CGV 영화 수집(크롤링)- 수집할 데이터 범위 (2)</vt:lpstr>
      <vt:lpstr>CGV 영화 수집(크롤링)- 수집할 데이터 범위 (3)</vt:lpstr>
      <vt:lpstr>CGV 영화 수집(크롤링)- 수집할 데이터 범위 (4)</vt:lpstr>
      <vt:lpstr>CGV 영화 수집(크롤링)- 수집할 데이터 범위 (5)</vt:lpstr>
      <vt:lpstr> CGV 영화 수집(크롤링)-Service 자바 (1)</vt:lpstr>
      <vt:lpstr> CGV 영화 수집(크롤링)-Service 자바 (2)</vt:lpstr>
      <vt:lpstr> CGV 영화 수집(크롤링)-Service 자바 (3)</vt:lpstr>
      <vt:lpstr> CGV 영화 수집(크롤링)-Service 자바 (4)</vt:lpstr>
      <vt:lpstr> CGV 영화 수집(크롤링)-Service 자바 (5)</vt:lpstr>
      <vt:lpstr> CGV 영화 수집(크롤링)-Service 자바 (6)</vt:lpstr>
      <vt:lpstr> 크롤링-Service 태그 이해(1/6)</vt:lpstr>
      <vt:lpstr> 크롤링-Service 태그 이해(2/6)</vt:lpstr>
      <vt:lpstr> 크롤링-Service 태그 이해(3/6)</vt:lpstr>
      <vt:lpstr> 크롤링-Service 태그 이해(4/6)</vt:lpstr>
      <vt:lpstr> 크롤링-Service 태그 이해(5/6)</vt:lpstr>
      <vt:lpstr> 크롤링-Service 태그 이해(6/6)</vt:lpstr>
      <vt:lpstr>크롤링-Controller 자바(1)</vt:lpstr>
      <vt:lpstr>크롤링-Controller 자바(2)</vt:lpstr>
      <vt:lpstr>크롤링-Controller 자바(3)</vt:lpstr>
      <vt:lpstr>수집하기 – 화면 JSP</vt:lpstr>
      <vt:lpstr>수집하기 – 화면 JSP 소스 (1)</vt:lpstr>
      <vt:lpstr>조회하기 – 화면 JSP</vt:lpstr>
      <vt:lpstr>조회하기 – 화면 JSP 소스 (1)</vt:lpstr>
      <vt:lpstr>조회하기 – 화면 JSP 소스 (2)</vt:lpstr>
      <vt:lpstr>조회하기 – 화면 JSP 소스 (3)</vt:lpstr>
      <vt:lpstr>실행 (1)</vt:lpstr>
      <vt:lpstr>실행 (2)</vt:lpstr>
      <vt:lpstr>실행 (3)</vt:lpstr>
      <vt:lpstr>서울강서캠퍼스 식단 수집하여 조회하기 (1)</vt:lpstr>
      <vt:lpstr>서울강서캠퍼스 식단 수집하여 조회하기 (2)</vt:lpstr>
      <vt:lpstr>식단 조회 -  Service 인터페이스</vt:lpstr>
      <vt:lpstr>식단 조회 - Service 자바 (1)</vt:lpstr>
      <vt:lpstr>식단 조회 - Service 자바 (2)</vt:lpstr>
      <vt:lpstr>식단 조회 - Service 자바 (3)</vt:lpstr>
      <vt:lpstr>식단 조회 - Service 자바 (4)</vt:lpstr>
      <vt:lpstr>식단 조회 - Service 자바 (5)</vt:lpstr>
      <vt:lpstr>식단 조회 -Controller 자바(1)</vt:lpstr>
      <vt:lpstr>식단 조회 -Controller 자바(2)</vt:lpstr>
      <vt:lpstr>식단 조회 화면</vt:lpstr>
      <vt:lpstr>식단 조회 화면 JSP 소스 (1)</vt:lpstr>
      <vt:lpstr>식단 조회 화면 JSP 소스 (2)</vt:lpstr>
      <vt:lpstr>식단 조회 – 실행</vt:lpstr>
      <vt:lpstr>간단한 배치(일괄처리) 만들기 (1)</vt:lpstr>
      <vt:lpstr>간단한 배치(일괄처리) 만들기 (2)</vt:lpstr>
      <vt:lpstr>간단한 배치(일괄처리) 만들기 (3)</vt:lpstr>
      <vt:lpstr>간단한 배치(일괄처리) 만들기 (4)</vt:lpstr>
      <vt:lpstr>간단한 배치(일괄처리) 만들기 (5)</vt:lpstr>
      <vt:lpstr>스케줄 설정 옵션 (1)</vt:lpstr>
      <vt:lpstr>스케줄 설정 옵션 (2)</vt:lpstr>
      <vt:lpstr>Q&amp;A </vt:lpstr>
    </vt:vector>
  </TitlesOfParts>
  <Company>FINAL 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블랙에디션</dc:creator>
  <cp:lastModifiedBy>이협건</cp:lastModifiedBy>
  <cp:revision>1606</cp:revision>
  <dcterms:created xsi:type="dcterms:W3CDTF">2008-05-14T14:35:49Z</dcterms:created>
  <dcterms:modified xsi:type="dcterms:W3CDTF">2023-01-31T15:25:16Z</dcterms:modified>
</cp:coreProperties>
</file>